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9" r:id="rId1"/>
    <p:sldMasterId id="2147484051" r:id="rId2"/>
    <p:sldMasterId id="2147485754" r:id="rId3"/>
    <p:sldMasterId id="2147488004" r:id="rId4"/>
    <p:sldMasterId id="2147488031" r:id="rId5"/>
    <p:sldMasterId id="2147488077" r:id="rId6"/>
    <p:sldMasterId id="2147488093" r:id="rId7"/>
    <p:sldMasterId id="2147488141" r:id="rId8"/>
    <p:sldMasterId id="2147488173" r:id="rId9"/>
    <p:sldMasterId id="2147488189" r:id="rId10"/>
  </p:sldMasterIdLst>
  <p:notesMasterIdLst>
    <p:notesMasterId r:id="rId30"/>
  </p:notesMasterIdLst>
  <p:handoutMasterIdLst>
    <p:handoutMasterId r:id="rId31"/>
  </p:handoutMasterIdLst>
  <p:sldIdLst>
    <p:sldId id="256" r:id="rId11"/>
    <p:sldId id="757" r:id="rId12"/>
    <p:sldId id="747" r:id="rId13"/>
    <p:sldId id="711" r:id="rId14"/>
    <p:sldId id="746" r:id="rId15"/>
    <p:sldId id="736" r:id="rId16"/>
    <p:sldId id="730" r:id="rId17"/>
    <p:sldId id="749" r:id="rId18"/>
    <p:sldId id="719" r:id="rId19"/>
    <p:sldId id="741" r:id="rId20"/>
    <p:sldId id="734" r:id="rId21"/>
    <p:sldId id="729" r:id="rId22"/>
    <p:sldId id="682" r:id="rId23"/>
    <p:sldId id="753" r:id="rId24"/>
    <p:sldId id="689" r:id="rId25"/>
    <p:sldId id="759" r:id="rId26"/>
    <p:sldId id="724" r:id="rId27"/>
    <p:sldId id="755" r:id="rId28"/>
    <p:sldId id="720" r:id="rId29"/>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FFFF00"/>
    <a:srgbClr val="333399"/>
    <a:srgbClr val="FFFFCC"/>
    <a:srgbClr val="FF0000"/>
    <a:srgbClr val="99CCFF"/>
    <a:srgbClr val="6699FF"/>
    <a:srgbClr val="9933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15620"/>
    <p:restoredTop sz="89165" autoAdjust="0"/>
  </p:normalViewPr>
  <p:slideViewPr>
    <p:cSldViewPr snapToGrid="0" showGuides="1">
      <p:cViewPr varScale="1">
        <p:scale>
          <a:sx n="65" d="100"/>
          <a:sy n="65" d="100"/>
        </p:scale>
        <p:origin x="-2172" y="-114"/>
      </p:cViewPr>
      <p:guideLst>
        <p:guide orient="horz" pos="2162"/>
        <p:guide pos="2882"/>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howGuides="1">
      <p:cViewPr>
        <p:scale>
          <a:sx n="100" d="100"/>
          <a:sy n="100" d="100"/>
        </p:scale>
        <p:origin x="-864" y="-7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4B86FF-32EF-BF48-AEC8-047F4A4BA1A8}" type="doc">
      <dgm:prSet loTypeId="urn:microsoft.com/office/officeart/2005/8/layout/hProcess9" loCatId="" qsTypeId="urn:microsoft.com/office/officeart/2005/8/quickstyle/simple4" qsCatId="simple" csTypeId="urn:microsoft.com/office/officeart/2005/8/colors/accent1_2" csCatId="accent1" phldr="1"/>
      <dgm:spPr/>
    </dgm:pt>
    <dgm:pt modelId="{594D5271-2EF6-F848-AABD-D11C558CECC1}">
      <dgm:prSet phldrT="[Text]"/>
      <dgm:spPr/>
      <dgm:t>
        <a:bodyPr/>
        <a:lstStyle/>
        <a:p>
          <a:r>
            <a:rPr lang="en-US" dirty="0" smtClean="0"/>
            <a:t>Select Models and Events</a:t>
          </a:r>
          <a:endParaRPr lang="en-US" dirty="0"/>
        </a:p>
      </dgm:t>
    </dgm:pt>
    <dgm:pt modelId="{6AFD1612-C534-DF4E-9DBE-E9CD412FF7B2}" type="parTrans" cxnId="{9DB3B9CA-6429-FF41-B4EB-5ABE068BC3B6}">
      <dgm:prSet/>
      <dgm:spPr/>
      <dgm:t>
        <a:bodyPr/>
        <a:lstStyle/>
        <a:p>
          <a:endParaRPr lang="en-US"/>
        </a:p>
      </dgm:t>
    </dgm:pt>
    <dgm:pt modelId="{0DC044E3-30BB-1049-98FC-A1E0C9FB26D1}" type="sibTrans" cxnId="{9DB3B9CA-6429-FF41-B4EB-5ABE068BC3B6}">
      <dgm:prSet/>
      <dgm:spPr/>
      <dgm:t>
        <a:bodyPr/>
        <a:lstStyle/>
        <a:p>
          <a:endParaRPr lang="en-US"/>
        </a:p>
      </dgm:t>
    </dgm:pt>
    <dgm:pt modelId="{4FCCD9D7-525A-E441-89CB-41D90B839F59}">
      <dgm:prSet phldrT="[Text]"/>
      <dgm:spPr/>
      <dgm:t>
        <a:bodyPr/>
        <a:lstStyle/>
        <a:p>
          <a:r>
            <a:rPr lang="en-US" dirty="0" smtClean="0"/>
            <a:t>Establish Metrics	</a:t>
          </a:r>
          <a:endParaRPr lang="en-US" dirty="0"/>
        </a:p>
      </dgm:t>
    </dgm:pt>
    <dgm:pt modelId="{D74AEBD7-419D-974C-8AC8-BB2FFF3CF7FA}" type="parTrans" cxnId="{F4E80085-50FB-0D41-9983-3F1F1784365E}">
      <dgm:prSet/>
      <dgm:spPr/>
      <dgm:t>
        <a:bodyPr/>
        <a:lstStyle/>
        <a:p>
          <a:endParaRPr lang="en-US"/>
        </a:p>
      </dgm:t>
    </dgm:pt>
    <dgm:pt modelId="{1A898189-74A2-1D4A-983C-423EF3937746}" type="sibTrans" cxnId="{F4E80085-50FB-0D41-9983-3F1F1784365E}">
      <dgm:prSet/>
      <dgm:spPr/>
      <dgm:t>
        <a:bodyPr/>
        <a:lstStyle/>
        <a:p>
          <a:endParaRPr lang="en-US"/>
        </a:p>
      </dgm:t>
    </dgm:pt>
    <dgm:pt modelId="{3DC0F5D5-2DF0-5849-ABA0-6DEB69AB4F87}">
      <dgm:prSet phldrT="[Text]"/>
      <dgm:spPr/>
      <dgm:t>
        <a:bodyPr/>
        <a:lstStyle/>
        <a:p>
          <a:pPr algn="ctr"/>
          <a:r>
            <a:rPr lang="en-US" smtClean="0"/>
            <a:t>Model-Data Comparisons</a:t>
          </a:r>
          <a:endParaRPr lang="en-US" dirty="0"/>
        </a:p>
      </dgm:t>
    </dgm:pt>
    <dgm:pt modelId="{5BD6A0FA-969E-9D49-A347-D152088ABBA5}" type="parTrans" cxnId="{657CDD3D-8DD7-FB4C-9C12-0301148DBDF3}">
      <dgm:prSet/>
      <dgm:spPr/>
      <dgm:t>
        <a:bodyPr/>
        <a:lstStyle/>
        <a:p>
          <a:endParaRPr lang="en-US"/>
        </a:p>
      </dgm:t>
    </dgm:pt>
    <dgm:pt modelId="{A300AEEF-6D1D-1F44-96D6-9FAE670D0309}" type="sibTrans" cxnId="{657CDD3D-8DD7-FB4C-9C12-0301148DBDF3}">
      <dgm:prSet/>
      <dgm:spPr/>
      <dgm:t>
        <a:bodyPr/>
        <a:lstStyle/>
        <a:p>
          <a:endParaRPr lang="en-US"/>
        </a:p>
      </dgm:t>
    </dgm:pt>
    <dgm:pt modelId="{75ECB517-D966-8E49-9EA0-8B8FFD8A6EAD}">
      <dgm:prSet phldrT="[Text]"/>
      <dgm:spPr/>
      <dgm:t>
        <a:bodyPr/>
        <a:lstStyle/>
        <a:p>
          <a:r>
            <a:rPr lang="en-US" dirty="0" smtClean="0"/>
            <a:t>CCMC Reports </a:t>
          </a:r>
          <a:r>
            <a:rPr lang="en-US" smtClean="0"/>
            <a:t>to SWPC</a:t>
          </a:r>
          <a:r>
            <a:rPr lang="en-US" dirty="0" smtClean="0"/>
            <a:t>	</a:t>
          </a:r>
          <a:endParaRPr lang="en-US" dirty="0"/>
        </a:p>
      </dgm:t>
    </dgm:pt>
    <dgm:pt modelId="{BFD5F638-7345-8F4B-988E-981003B9431B}" type="parTrans" cxnId="{24AEC598-7E0C-F946-B79A-36B508FDD740}">
      <dgm:prSet/>
      <dgm:spPr/>
      <dgm:t>
        <a:bodyPr/>
        <a:lstStyle/>
        <a:p>
          <a:endParaRPr lang="en-US"/>
        </a:p>
      </dgm:t>
    </dgm:pt>
    <dgm:pt modelId="{8A2F8F9A-8268-3C4C-BFC7-B53EE0BE8E70}" type="sibTrans" cxnId="{24AEC598-7E0C-F946-B79A-36B508FDD740}">
      <dgm:prSet/>
      <dgm:spPr/>
      <dgm:t>
        <a:bodyPr/>
        <a:lstStyle/>
        <a:p>
          <a:endParaRPr lang="en-US"/>
        </a:p>
      </dgm:t>
    </dgm:pt>
    <dgm:pt modelId="{06871C63-6CC3-8C4B-8ED9-055D94E37FA9}" type="pres">
      <dgm:prSet presAssocID="{1E4B86FF-32EF-BF48-AEC8-047F4A4BA1A8}" presName="CompostProcess" presStyleCnt="0">
        <dgm:presLayoutVars>
          <dgm:dir/>
          <dgm:resizeHandles val="exact"/>
        </dgm:presLayoutVars>
      </dgm:prSet>
      <dgm:spPr/>
    </dgm:pt>
    <dgm:pt modelId="{CE96C19E-9239-6847-8960-D714206EDAAF}" type="pres">
      <dgm:prSet presAssocID="{1E4B86FF-32EF-BF48-AEC8-047F4A4BA1A8}" presName="arrow" presStyleLbl="bgShp" presStyleIdx="0" presStyleCnt="1" custLinFactNeighborX="8824" custLinFactNeighborY="-4922"/>
      <dgm:spPr/>
      <dgm:t>
        <a:bodyPr/>
        <a:lstStyle/>
        <a:p>
          <a:endParaRPr lang="en-US"/>
        </a:p>
      </dgm:t>
    </dgm:pt>
    <dgm:pt modelId="{41B3BEF4-1BBA-8D4F-B121-49EC28B46E20}" type="pres">
      <dgm:prSet presAssocID="{1E4B86FF-32EF-BF48-AEC8-047F4A4BA1A8}" presName="linearProcess" presStyleCnt="0"/>
      <dgm:spPr/>
    </dgm:pt>
    <dgm:pt modelId="{E8FDFB5B-F3C7-2645-9955-EC47CF973684}" type="pres">
      <dgm:prSet presAssocID="{594D5271-2EF6-F848-AABD-D11C558CECC1}" presName="textNode" presStyleLbl="node1" presStyleIdx="0" presStyleCnt="4">
        <dgm:presLayoutVars>
          <dgm:bulletEnabled val="1"/>
        </dgm:presLayoutVars>
      </dgm:prSet>
      <dgm:spPr/>
      <dgm:t>
        <a:bodyPr/>
        <a:lstStyle/>
        <a:p>
          <a:endParaRPr lang="en-US"/>
        </a:p>
      </dgm:t>
    </dgm:pt>
    <dgm:pt modelId="{7725A667-5E87-6249-AAE3-AA14D36FE1D0}" type="pres">
      <dgm:prSet presAssocID="{0DC044E3-30BB-1049-98FC-A1E0C9FB26D1}" presName="sibTrans" presStyleCnt="0"/>
      <dgm:spPr/>
    </dgm:pt>
    <dgm:pt modelId="{23AF069E-65F8-794E-B54E-AF177EF1F924}" type="pres">
      <dgm:prSet presAssocID="{4FCCD9D7-525A-E441-89CB-41D90B839F59}" presName="textNode" presStyleLbl="node1" presStyleIdx="1" presStyleCnt="4">
        <dgm:presLayoutVars>
          <dgm:bulletEnabled val="1"/>
        </dgm:presLayoutVars>
      </dgm:prSet>
      <dgm:spPr/>
      <dgm:t>
        <a:bodyPr/>
        <a:lstStyle/>
        <a:p>
          <a:endParaRPr lang="en-US"/>
        </a:p>
      </dgm:t>
    </dgm:pt>
    <dgm:pt modelId="{08C35E04-4BC8-F74C-9F46-51905806A5ED}" type="pres">
      <dgm:prSet presAssocID="{1A898189-74A2-1D4A-983C-423EF3937746}" presName="sibTrans" presStyleCnt="0"/>
      <dgm:spPr/>
    </dgm:pt>
    <dgm:pt modelId="{8DADDC47-3F79-734D-844A-0BF01BECF2AF}" type="pres">
      <dgm:prSet presAssocID="{3DC0F5D5-2DF0-5849-ABA0-6DEB69AB4F87}" presName="textNode" presStyleLbl="node1" presStyleIdx="2" presStyleCnt="4">
        <dgm:presLayoutVars>
          <dgm:bulletEnabled val="1"/>
        </dgm:presLayoutVars>
      </dgm:prSet>
      <dgm:spPr/>
      <dgm:t>
        <a:bodyPr/>
        <a:lstStyle/>
        <a:p>
          <a:endParaRPr lang="en-US"/>
        </a:p>
      </dgm:t>
    </dgm:pt>
    <dgm:pt modelId="{7622EBEF-1808-074F-BD28-2EDF79BD5FC4}" type="pres">
      <dgm:prSet presAssocID="{A300AEEF-6D1D-1F44-96D6-9FAE670D0309}" presName="sibTrans" presStyleCnt="0"/>
      <dgm:spPr/>
    </dgm:pt>
    <dgm:pt modelId="{B5AA90B2-73B0-4A44-981A-F38D98308C0F}" type="pres">
      <dgm:prSet presAssocID="{75ECB517-D966-8E49-9EA0-8B8FFD8A6EAD}" presName="textNode" presStyleLbl="node1" presStyleIdx="3" presStyleCnt="4">
        <dgm:presLayoutVars>
          <dgm:bulletEnabled val="1"/>
        </dgm:presLayoutVars>
      </dgm:prSet>
      <dgm:spPr/>
      <dgm:t>
        <a:bodyPr/>
        <a:lstStyle/>
        <a:p>
          <a:endParaRPr lang="en-US"/>
        </a:p>
      </dgm:t>
    </dgm:pt>
  </dgm:ptLst>
  <dgm:cxnLst>
    <dgm:cxn modelId="{D2B1D2BE-E41F-4680-A9C5-CE3428A8240C}" type="presOf" srcId="{3DC0F5D5-2DF0-5849-ABA0-6DEB69AB4F87}" destId="{8DADDC47-3F79-734D-844A-0BF01BECF2AF}" srcOrd="0" destOrd="0" presId="urn:microsoft.com/office/officeart/2005/8/layout/hProcess9"/>
    <dgm:cxn modelId="{8D650D74-4EC9-454D-959D-C5F95D46F8DB}" type="presOf" srcId="{4FCCD9D7-525A-E441-89CB-41D90B839F59}" destId="{23AF069E-65F8-794E-B54E-AF177EF1F924}" srcOrd="0" destOrd="0" presId="urn:microsoft.com/office/officeart/2005/8/layout/hProcess9"/>
    <dgm:cxn modelId="{F4E80085-50FB-0D41-9983-3F1F1784365E}" srcId="{1E4B86FF-32EF-BF48-AEC8-047F4A4BA1A8}" destId="{4FCCD9D7-525A-E441-89CB-41D90B839F59}" srcOrd="1" destOrd="0" parTransId="{D74AEBD7-419D-974C-8AC8-BB2FFF3CF7FA}" sibTransId="{1A898189-74A2-1D4A-983C-423EF3937746}"/>
    <dgm:cxn modelId="{3886F522-3F30-496A-A576-BA51C307B009}" type="presOf" srcId="{594D5271-2EF6-F848-AABD-D11C558CECC1}" destId="{E8FDFB5B-F3C7-2645-9955-EC47CF973684}" srcOrd="0" destOrd="0" presId="urn:microsoft.com/office/officeart/2005/8/layout/hProcess9"/>
    <dgm:cxn modelId="{CBABA5AB-C453-4AF8-A36B-E41AA3B8C4BE}" type="presOf" srcId="{75ECB517-D966-8E49-9EA0-8B8FFD8A6EAD}" destId="{B5AA90B2-73B0-4A44-981A-F38D98308C0F}" srcOrd="0" destOrd="0" presId="urn:microsoft.com/office/officeart/2005/8/layout/hProcess9"/>
    <dgm:cxn modelId="{B1F056B1-8B74-404B-819B-4026B3D68DD6}" type="presOf" srcId="{1E4B86FF-32EF-BF48-AEC8-047F4A4BA1A8}" destId="{06871C63-6CC3-8C4B-8ED9-055D94E37FA9}" srcOrd="0" destOrd="0" presId="urn:microsoft.com/office/officeart/2005/8/layout/hProcess9"/>
    <dgm:cxn modelId="{9DB3B9CA-6429-FF41-B4EB-5ABE068BC3B6}" srcId="{1E4B86FF-32EF-BF48-AEC8-047F4A4BA1A8}" destId="{594D5271-2EF6-F848-AABD-D11C558CECC1}" srcOrd="0" destOrd="0" parTransId="{6AFD1612-C534-DF4E-9DBE-E9CD412FF7B2}" sibTransId="{0DC044E3-30BB-1049-98FC-A1E0C9FB26D1}"/>
    <dgm:cxn modelId="{24AEC598-7E0C-F946-B79A-36B508FDD740}" srcId="{1E4B86FF-32EF-BF48-AEC8-047F4A4BA1A8}" destId="{75ECB517-D966-8E49-9EA0-8B8FFD8A6EAD}" srcOrd="3" destOrd="0" parTransId="{BFD5F638-7345-8F4B-988E-981003B9431B}" sibTransId="{8A2F8F9A-8268-3C4C-BFC7-B53EE0BE8E70}"/>
    <dgm:cxn modelId="{657CDD3D-8DD7-FB4C-9C12-0301148DBDF3}" srcId="{1E4B86FF-32EF-BF48-AEC8-047F4A4BA1A8}" destId="{3DC0F5D5-2DF0-5849-ABA0-6DEB69AB4F87}" srcOrd="2" destOrd="0" parTransId="{5BD6A0FA-969E-9D49-A347-D152088ABBA5}" sibTransId="{A300AEEF-6D1D-1F44-96D6-9FAE670D0309}"/>
    <dgm:cxn modelId="{3DB74CCD-0F27-4284-8FEB-0F8B777BE261}" type="presParOf" srcId="{06871C63-6CC3-8C4B-8ED9-055D94E37FA9}" destId="{CE96C19E-9239-6847-8960-D714206EDAAF}" srcOrd="0" destOrd="0" presId="urn:microsoft.com/office/officeart/2005/8/layout/hProcess9"/>
    <dgm:cxn modelId="{8D96CEEC-3E95-499A-8A60-CE3D0CD45B70}" type="presParOf" srcId="{06871C63-6CC3-8C4B-8ED9-055D94E37FA9}" destId="{41B3BEF4-1BBA-8D4F-B121-49EC28B46E20}" srcOrd="1" destOrd="0" presId="urn:microsoft.com/office/officeart/2005/8/layout/hProcess9"/>
    <dgm:cxn modelId="{1D7AAAA9-1B6B-477D-9F77-1A9BE7F9BDCD}" type="presParOf" srcId="{41B3BEF4-1BBA-8D4F-B121-49EC28B46E20}" destId="{E8FDFB5B-F3C7-2645-9955-EC47CF973684}" srcOrd="0" destOrd="0" presId="urn:microsoft.com/office/officeart/2005/8/layout/hProcess9"/>
    <dgm:cxn modelId="{F852260E-581F-437F-A401-DE028420162B}" type="presParOf" srcId="{41B3BEF4-1BBA-8D4F-B121-49EC28B46E20}" destId="{7725A667-5E87-6249-AAE3-AA14D36FE1D0}" srcOrd="1" destOrd="0" presId="urn:microsoft.com/office/officeart/2005/8/layout/hProcess9"/>
    <dgm:cxn modelId="{5EBA9F9F-95D6-46B5-A9E3-89A36F944C5A}" type="presParOf" srcId="{41B3BEF4-1BBA-8D4F-B121-49EC28B46E20}" destId="{23AF069E-65F8-794E-B54E-AF177EF1F924}" srcOrd="2" destOrd="0" presId="urn:microsoft.com/office/officeart/2005/8/layout/hProcess9"/>
    <dgm:cxn modelId="{0FC5F89A-C9B3-4011-9F23-EEB1390678BA}" type="presParOf" srcId="{41B3BEF4-1BBA-8D4F-B121-49EC28B46E20}" destId="{08C35E04-4BC8-F74C-9F46-51905806A5ED}" srcOrd="3" destOrd="0" presId="urn:microsoft.com/office/officeart/2005/8/layout/hProcess9"/>
    <dgm:cxn modelId="{6FDAEA38-3412-4790-9E22-1B2EDAE56F01}" type="presParOf" srcId="{41B3BEF4-1BBA-8D4F-B121-49EC28B46E20}" destId="{8DADDC47-3F79-734D-844A-0BF01BECF2AF}" srcOrd="4" destOrd="0" presId="urn:microsoft.com/office/officeart/2005/8/layout/hProcess9"/>
    <dgm:cxn modelId="{504955AB-B3F7-4786-9A78-0193D3BE93AB}" type="presParOf" srcId="{41B3BEF4-1BBA-8D4F-B121-49EC28B46E20}" destId="{7622EBEF-1808-074F-BD28-2EDF79BD5FC4}" srcOrd="5" destOrd="0" presId="urn:microsoft.com/office/officeart/2005/8/layout/hProcess9"/>
    <dgm:cxn modelId="{7C4CC8BF-B71D-477C-8107-A7CA14781320}" type="presParOf" srcId="{41B3BEF4-1BBA-8D4F-B121-49EC28B46E20}" destId="{B5AA90B2-73B0-4A44-981A-F38D98308C0F}"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96C19E-9239-6847-8960-D714206EDAAF}">
      <dsp:nvSpPr>
        <dsp:cNvPr id="0" name=""/>
        <dsp:cNvSpPr/>
      </dsp:nvSpPr>
      <dsp:spPr>
        <a:xfrm>
          <a:off x="1017269" y="0"/>
          <a:ext cx="5764530" cy="1548270"/>
        </a:xfrm>
        <a:prstGeom prst="rightArrow">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8FDFB5B-F3C7-2645-9955-EC47CF973684}">
      <dsp:nvSpPr>
        <dsp:cNvPr id="0" name=""/>
        <dsp:cNvSpPr/>
      </dsp:nvSpPr>
      <dsp:spPr>
        <a:xfrm>
          <a:off x="3394" y="464481"/>
          <a:ext cx="1632532" cy="61930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Select Models and Events</a:t>
          </a:r>
          <a:endParaRPr lang="en-US" sz="1500" kern="1200" dirty="0"/>
        </a:p>
      </dsp:txBody>
      <dsp:txXfrm>
        <a:off x="33626" y="494713"/>
        <a:ext cx="1572068" cy="558844"/>
      </dsp:txXfrm>
    </dsp:sp>
    <dsp:sp modelId="{23AF069E-65F8-794E-B54E-AF177EF1F924}">
      <dsp:nvSpPr>
        <dsp:cNvPr id="0" name=""/>
        <dsp:cNvSpPr/>
      </dsp:nvSpPr>
      <dsp:spPr>
        <a:xfrm>
          <a:off x="1717553" y="464481"/>
          <a:ext cx="1632532" cy="61930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Establish Metrics	</a:t>
          </a:r>
          <a:endParaRPr lang="en-US" sz="1500" kern="1200" dirty="0"/>
        </a:p>
      </dsp:txBody>
      <dsp:txXfrm>
        <a:off x="1747785" y="494713"/>
        <a:ext cx="1572068" cy="558844"/>
      </dsp:txXfrm>
    </dsp:sp>
    <dsp:sp modelId="{8DADDC47-3F79-734D-844A-0BF01BECF2AF}">
      <dsp:nvSpPr>
        <dsp:cNvPr id="0" name=""/>
        <dsp:cNvSpPr/>
      </dsp:nvSpPr>
      <dsp:spPr>
        <a:xfrm>
          <a:off x="3431713" y="464481"/>
          <a:ext cx="1632532" cy="61930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smtClean="0"/>
            <a:t>Model-Data Comparisons</a:t>
          </a:r>
          <a:endParaRPr lang="en-US" sz="1500" kern="1200" dirty="0"/>
        </a:p>
      </dsp:txBody>
      <dsp:txXfrm>
        <a:off x="3461945" y="494713"/>
        <a:ext cx="1572068" cy="558844"/>
      </dsp:txXfrm>
    </dsp:sp>
    <dsp:sp modelId="{B5AA90B2-73B0-4A44-981A-F38D98308C0F}">
      <dsp:nvSpPr>
        <dsp:cNvPr id="0" name=""/>
        <dsp:cNvSpPr/>
      </dsp:nvSpPr>
      <dsp:spPr>
        <a:xfrm>
          <a:off x="5145872" y="464481"/>
          <a:ext cx="1632532" cy="61930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CCMC Reports </a:t>
          </a:r>
          <a:r>
            <a:rPr lang="en-US" sz="1500" kern="1200" smtClean="0"/>
            <a:t>to SWPC</a:t>
          </a:r>
          <a:r>
            <a:rPr lang="en-US" sz="1500" kern="1200" dirty="0" smtClean="0"/>
            <a:t>	</a:t>
          </a:r>
          <a:endParaRPr lang="en-US" sz="1500" kern="1200" dirty="0"/>
        </a:p>
      </dsp:txBody>
      <dsp:txXfrm>
        <a:off x="5176104" y="494713"/>
        <a:ext cx="1572068" cy="55884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defTabSz="912813">
              <a:defRPr sz="1200">
                <a:latin typeface="Arial" charset="0"/>
                <a:ea typeface="+mn-ea"/>
                <a:cs typeface="+mn-cs"/>
              </a:defRPr>
            </a:lvl1pPr>
          </a:lstStyle>
          <a:p>
            <a:pPr>
              <a:defRPr/>
            </a:pPr>
            <a:endParaRPr lang="en-US"/>
          </a:p>
        </p:txBody>
      </p:sp>
      <p:sp>
        <p:nvSpPr>
          <p:cNvPr id="58371"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1427" tIns="45713" rIns="91427" bIns="45713" numCol="1" anchor="t" anchorCtr="0" compatLnSpc="1">
            <a:prstTxWarp prst="textNoShape">
              <a:avLst/>
            </a:prstTxWarp>
          </a:bodyPr>
          <a:lstStyle>
            <a:lvl1pPr algn="r" defTabSz="912813">
              <a:defRPr sz="1200">
                <a:latin typeface="Arial" charset="0"/>
                <a:ea typeface="+mn-ea"/>
                <a:cs typeface="+mn-cs"/>
              </a:defRPr>
            </a:lvl1pPr>
          </a:lstStyle>
          <a:p>
            <a:pPr>
              <a:defRPr/>
            </a:pPr>
            <a:endParaRPr lang="en-US"/>
          </a:p>
        </p:txBody>
      </p:sp>
      <p:sp>
        <p:nvSpPr>
          <p:cNvPr id="58372"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defTabSz="912813">
              <a:defRPr sz="1200">
                <a:latin typeface="Arial" charset="0"/>
                <a:ea typeface="+mn-ea"/>
                <a:cs typeface="+mn-cs"/>
              </a:defRPr>
            </a:lvl1pPr>
          </a:lstStyle>
          <a:p>
            <a:pPr>
              <a:defRPr/>
            </a:pPr>
            <a:endParaRPr lang="en-US"/>
          </a:p>
        </p:txBody>
      </p:sp>
      <p:sp>
        <p:nvSpPr>
          <p:cNvPr id="58373"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1427" tIns="45713" rIns="91427" bIns="45713" numCol="1" anchor="b" anchorCtr="0" compatLnSpc="1">
            <a:prstTxWarp prst="textNoShape">
              <a:avLst/>
            </a:prstTxWarp>
          </a:bodyPr>
          <a:lstStyle>
            <a:lvl1pPr algn="r" defTabSz="912813">
              <a:defRPr sz="1200"/>
            </a:lvl1pPr>
          </a:lstStyle>
          <a:p>
            <a:pPr>
              <a:defRPr/>
            </a:pPr>
            <a:fld id="{366A00F6-C1DA-47D0-901B-62138839C179}" type="slidenum">
              <a:rPr lang="en-US"/>
              <a:pPr>
                <a:defRPr/>
              </a:pPr>
              <a:t>‹#›</a:t>
            </a:fld>
            <a:endParaRPr lang="en-US"/>
          </a:p>
        </p:txBody>
      </p:sp>
    </p:spTree>
    <p:extLst>
      <p:ext uri="{BB962C8B-B14F-4D97-AF65-F5344CB8AC3E}">
        <p14:creationId xmlns:p14="http://schemas.microsoft.com/office/powerpoint/2010/main" val="17173354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lvl1pPr defTabSz="931863">
              <a:defRPr sz="1200">
                <a:latin typeface="Arial" charset="0"/>
                <a:ea typeface="+mn-ea"/>
                <a:cs typeface="+mn-cs"/>
              </a:defRPr>
            </a:lvl1pPr>
          </a:lstStyle>
          <a:p>
            <a:pPr>
              <a:defRPr/>
            </a:pPr>
            <a:endParaRPr lang="en-US"/>
          </a:p>
        </p:txBody>
      </p:sp>
      <p:sp>
        <p:nvSpPr>
          <p:cNvPr id="5123"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lvl1pPr algn="r" defTabSz="931863">
              <a:defRPr sz="1200">
                <a:latin typeface="Arial" charset="0"/>
                <a:ea typeface="+mn-ea"/>
                <a:cs typeface="+mn-cs"/>
              </a:defRPr>
            </a:lvl1pPr>
          </a:lstStyle>
          <a:p>
            <a:pPr>
              <a:defRPr/>
            </a:pPr>
            <a:endParaRPr lang="en-US"/>
          </a:p>
        </p:txBody>
      </p:sp>
      <p:sp>
        <p:nvSpPr>
          <p:cNvPr id="40448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3164" tIns="46582" rIns="93164" bIns="4658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3164" tIns="46582" rIns="93164" bIns="46582" numCol="1" anchor="b" anchorCtr="0" compatLnSpc="1">
            <a:prstTxWarp prst="textNoShape">
              <a:avLst/>
            </a:prstTxWarp>
          </a:bodyPr>
          <a:lstStyle>
            <a:lvl1pPr defTabSz="931863">
              <a:defRPr sz="1200">
                <a:latin typeface="Arial" charset="0"/>
                <a:ea typeface="+mn-ea"/>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3164" tIns="46582" rIns="93164" bIns="46582" numCol="1" anchor="b" anchorCtr="0" compatLnSpc="1">
            <a:prstTxWarp prst="textNoShape">
              <a:avLst/>
            </a:prstTxWarp>
          </a:bodyPr>
          <a:lstStyle>
            <a:lvl1pPr algn="r" defTabSz="931863">
              <a:defRPr sz="1200"/>
            </a:lvl1pPr>
          </a:lstStyle>
          <a:p>
            <a:pPr>
              <a:defRPr/>
            </a:pPr>
            <a:fld id="{1BF32FEC-CD3D-4831-AC19-65ED33BCCF26}" type="slidenum">
              <a:rPr lang="en-US"/>
              <a:pPr>
                <a:defRPr/>
              </a:pPr>
              <a:t>‹#›</a:t>
            </a:fld>
            <a:endParaRPr lang="en-US"/>
          </a:p>
        </p:txBody>
      </p:sp>
    </p:spTree>
    <p:extLst>
      <p:ext uri="{BB962C8B-B14F-4D97-AF65-F5344CB8AC3E}">
        <p14:creationId xmlns:p14="http://schemas.microsoft.com/office/powerpoint/2010/main" val="7629438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852AA6FA-BCBB-4688-A8CE-97BCFF0164D3}" type="slidenum">
              <a:rPr lang="en-US" smtClean="0"/>
              <a:pPr/>
              <a:t>1</a:t>
            </a:fld>
            <a:endParaRPr lang="en-US" smtClean="0"/>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p:spPr>
        <p:txBody>
          <a:bodyPr/>
          <a:lstStyle/>
          <a:p>
            <a:pPr eaLnBrk="1" hangingPunct="1"/>
            <a:endParaRPr lang="en-US" sz="1400" smtClean="0">
              <a:latin typeface="Arial" pitchFamily="34"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noFill/>
        </p:spPr>
        <p:txBody>
          <a:bodyPr/>
          <a:lstStyle/>
          <a:p>
            <a:fld id="{852AA6FA-BCBB-4688-A8CE-97BCFF0164D3}" type="slidenum">
              <a:rPr lang="en-US" smtClean="0"/>
              <a:pPr/>
              <a:t>2</a:t>
            </a:fld>
            <a:endParaRPr lang="en-US" smtClean="0"/>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noFill/>
          <a:ln/>
        </p:spPr>
        <p:txBody>
          <a:bodyPr/>
          <a:lstStyle/>
          <a:p>
            <a:pPr eaLnBrk="1" hangingPunct="1"/>
            <a:endParaRPr lang="en-US" sz="1400" smtClean="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BF32FEC-CD3D-4831-AC19-65ED33BCCF26}" type="slidenum">
              <a:rPr lang="en-US" smtClean="0"/>
              <a:pPr>
                <a:defRPr/>
              </a:pPr>
              <a:t>3</a:t>
            </a:fld>
            <a:endParaRPr lang="en-US"/>
          </a:p>
        </p:txBody>
      </p:sp>
    </p:spTree>
    <p:extLst>
      <p:ext uri="{BB962C8B-B14F-4D97-AF65-F5344CB8AC3E}">
        <p14:creationId xmlns:p14="http://schemas.microsoft.com/office/powerpoint/2010/main" val="1697330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itchFamily="34" charset="-128"/>
            </a:endParaRP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2400">
                <a:solidFill>
                  <a:schemeClr val="accent2"/>
                </a:solidFill>
                <a:latin typeface="Arial" pitchFamily="34" charset="0"/>
                <a:ea typeface="ＭＳ Ｐゴシック" pitchFamily="34" charset="-128"/>
              </a:defRPr>
            </a:lvl1pPr>
            <a:lvl2pPr marL="742950" indent="-285750" defTabSz="933450" eaLnBrk="0" hangingPunct="0">
              <a:defRPr sz="2400">
                <a:solidFill>
                  <a:schemeClr val="accent2"/>
                </a:solidFill>
                <a:latin typeface="Arial" pitchFamily="34" charset="0"/>
                <a:ea typeface="ＭＳ Ｐゴシック" pitchFamily="34" charset="-128"/>
              </a:defRPr>
            </a:lvl2pPr>
            <a:lvl3pPr marL="1143000" indent="-228600" defTabSz="933450" eaLnBrk="0" hangingPunct="0">
              <a:defRPr sz="2400">
                <a:solidFill>
                  <a:schemeClr val="accent2"/>
                </a:solidFill>
                <a:latin typeface="Arial" pitchFamily="34" charset="0"/>
                <a:ea typeface="ＭＳ Ｐゴシック" pitchFamily="34" charset="-128"/>
              </a:defRPr>
            </a:lvl3pPr>
            <a:lvl4pPr marL="1600200" indent="-228600" defTabSz="933450" eaLnBrk="0" hangingPunct="0">
              <a:defRPr sz="2400">
                <a:solidFill>
                  <a:schemeClr val="accent2"/>
                </a:solidFill>
                <a:latin typeface="Arial" pitchFamily="34" charset="0"/>
                <a:ea typeface="ＭＳ Ｐゴシック" pitchFamily="34" charset="-128"/>
              </a:defRPr>
            </a:lvl4pPr>
            <a:lvl5pPr marL="2057400" indent="-228600" defTabSz="933450" eaLnBrk="0" hangingPunct="0">
              <a:defRPr sz="2400">
                <a:solidFill>
                  <a:schemeClr val="accent2"/>
                </a:solidFill>
                <a:latin typeface="Arial" pitchFamily="34" charset="0"/>
                <a:ea typeface="ＭＳ Ｐゴシック" pitchFamily="34" charset="-128"/>
              </a:defRPr>
            </a:lvl5pPr>
            <a:lvl6pPr marL="2514600" indent="-228600" defTabSz="933450" eaLnBrk="0" fontAlgn="base" hangingPunct="0">
              <a:spcBef>
                <a:spcPct val="0"/>
              </a:spcBef>
              <a:spcAft>
                <a:spcPct val="0"/>
              </a:spcAft>
              <a:defRPr sz="2400">
                <a:solidFill>
                  <a:schemeClr val="accent2"/>
                </a:solidFill>
                <a:latin typeface="Arial" pitchFamily="34" charset="0"/>
                <a:ea typeface="ＭＳ Ｐゴシック" pitchFamily="34" charset="-128"/>
              </a:defRPr>
            </a:lvl6pPr>
            <a:lvl7pPr marL="2971800" indent="-228600" defTabSz="933450" eaLnBrk="0" fontAlgn="base" hangingPunct="0">
              <a:spcBef>
                <a:spcPct val="0"/>
              </a:spcBef>
              <a:spcAft>
                <a:spcPct val="0"/>
              </a:spcAft>
              <a:defRPr sz="2400">
                <a:solidFill>
                  <a:schemeClr val="accent2"/>
                </a:solidFill>
                <a:latin typeface="Arial" pitchFamily="34" charset="0"/>
                <a:ea typeface="ＭＳ Ｐゴシック" pitchFamily="34" charset="-128"/>
              </a:defRPr>
            </a:lvl7pPr>
            <a:lvl8pPr marL="3429000" indent="-228600" defTabSz="933450" eaLnBrk="0" fontAlgn="base" hangingPunct="0">
              <a:spcBef>
                <a:spcPct val="0"/>
              </a:spcBef>
              <a:spcAft>
                <a:spcPct val="0"/>
              </a:spcAft>
              <a:defRPr sz="2400">
                <a:solidFill>
                  <a:schemeClr val="accent2"/>
                </a:solidFill>
                <a:latin typeface="Arial" pitchFamily="34" charset="0"/>
                <a:ea typeface="ＭＳ Ｐゴシック" pitchFamily="34" charset="-128"/>
              </a:defRPr>
            </a:lvl8pPr>
            <a:lvl9pPr marL="3886200" indent="-228600" defTabSz="933450" eaLnBrk="0" fontAlgn="base" hangingPunct="0">
              <a:spcBef>
                <a:spcPct val="0"/>
              </a:spcBef>
              <a:spcAft>
                <a:spcPct val="0"/>
              </a:spcAft>
              <a:defRPr sz="2400">
                <a:solidFill>
                  <a:schemeClr val="accent2"/>
                </a:solidFill>
                <a:latin typeface="Arial" pitchFamily="34" charset="0"/>
                <a:ea typeface="ＭＳ Ｐゴシック" pitchFamily="34" charset="-128"/>
              </a:defRPr>
            </a:lvl9pPr>
          </a:lstStyle>
          <a:p>
            <a:pPr eaLnBrk="1" hangingPunct="1"/>
            <a:fld id="{D4497DB8-74B1-4A88-AEF2-75145C51D07C}" type="slidenum">
              <a:rPr lang="en-US" sz="1200">
                <a:solidFill>
                  <a:srgbClr val="000000"/>
                </a:solidFill>
                <a:latin typeface="Times New Roman" pitchFamily="18" charset="0"/>
              </a:rPr>
              <a:pPr eaLnBrk="1" hangingPunct="1"/>
              <a:t>15</a:t>
            </a:fld>
            <a:endParaRPr lang="en-US" sz="1200">
              <a:solidFill>
                <a:srgbClr val="000000"/>
              </a:solidFill>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a typeface="ＭＳ Ｐゴシック" charset="0"/>
              <a:cs typeface="ＭＳ Ｐゴシック"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eaLnBrk="0" hangingPunct="0">
              <a:defRPr sz="2400">
                <a:solidFill>
                  <a:schemeClr val="accent2"/>
                </a:solidFill>
                <a:latin typeface="Arial" charset="0"/>
                <a:ea typeface="ＭＳ Ｐゴシック" charset="0"/>
                <a:cs typeface="ＭＳ Ｐゴシック" charset="0"/>
              </a:defRPr>
            </a:lvl1pPr>
            <a:lvl2pPr marL="742950" indent="-285750" defTabSz="935038" eaLnBrk="0" hangingPunct="0">
              <a:defRPr sz="2400">
                <a:solidFill>
                  <a:schemeClr val="accent2"/>
                </a:solidFill>
                <a:latin typeface="Arial" charset="0"/>
                <a:ea typeface="ＭＳ Ｐゴシック" charset="0"/>
              </a:defRPr>
            </a:lvl2pPr>
            <a:lvl3pPr marL="1143000" indent="-228600" defTabSz="935038" eaLnBrk="0" hangingPunct="0">
              <a:defRPr sz="2400">
                <a:solidFill>
                  <a:schemeClr val="accent2"/>
                </a:solidFill>
                <a:latin typeface="Arial" charset="0"/>
                <a:ea typeface="ＭＳ Ｐゴシック" charset="0"/>
              </a:defRPr>
            </a:lvl3pPr>
            <a:lvl4pPr marL="1600200" indent="-228600" defTabSz="935038" eaLnBrk="0" hangingPunct="0">
              <a:defRPr sz="2400">
                <a:solidFill>
                  <a:schemeClr val="accent2"/>
                </a:solidFill>
                <a:latin typeface="Arial" charset="0"/>
                <a:ea typeface="ＭＳ Ｐゴシック" charset="0"/>
              </a:defRPr>
            </a:lvl4pPr>
            <a:lvl5pPr marL="2057400" indent="-228600" defTabSz="935038" eaLnBrk="0" hangingPunct="0">
              <a:defRPr sz="2400">
                <a:solidFill>
                  <a:schemeClr val="accent2"/>
                </a:solidFill>
                <a:latin typeface="Arial" charset="0"/>
                <a:ea typeface="ＭＳ Ｐゴシック" charset="0"/>
              </a:defRPr>
            </a:lvl5pPr>
            <a:lvl6pPr marL="2514600" indent="-228600" defTabSz="935038" eaLnBrk="0" fontAlgn="base" hangingPunct="0">
              <a:spcBef>
                <a:spcPct val="0"/>
              </a:spcBef>
              <a:spcAft>
                <a:spcPct val="0"/>
              </a:spcAft>
              <a:defRPr sz="2400">
                <a:solidFill>
                  <a:schemeClr val="accent2"/>
                </a:solidFill>
                <a:latin typeface="Arial" charset="0"/>
                <a:ea typeface="ＭＳ Ｐゴシック" charset="0"/>
              </a:defRPr>
            </a:lvl6pPr>
            <a:lvl7pPr marL="2971800" indent="-228600" defTabSz="935038" eaLnBrk="0" fontAlgn="base" hangingPunct="0">
              <a:spcBef>
                <a:spcPct val="0"/>
              </a:spcBef>
              <a:spcAft>
                <a:spcPct val="0"/>
              </a:spcAft>
              <a:defRPr sz="2400">
                <a:solidFill>
                  <a:schemeClr val="accent2"/>
                </a:solidFill>
                <a:latin typeface="Arial" charset="0"/>
                <a:ea typeface="ＭＳ Ｐゴシック" charset="0"/>
              </a:defRPr>
            </a:lvl7pPr>
            <a:lvl8pPr marL="3429000" indent="-228600" defTabSz="935038" eaLnBrk="0" fontAlgn="base" hangingPunct="0">
              <a:spcBef>
                <a:spcPct val="0"/>
              </a:spcBef>
              <a:spcAft>
                <a:spcPct val="0"/>
              </a:spcAft>
              <a:defRPr sz="2400">
                <a:solidFill>
                  <a:schemeClr val="accent2"/>
                </a:solidFill>
                <a:latin typeface="Arial" charset="0"/>
                <a:ea typeface="ＭＳ Ｐゴシック" charset="0"/>
              </a:defRPr>
            </a:lvl8pPr>
            <a:lvl9pPr marL="3886200" indent="-228600" defTabSz="935038" eaLnBrk="0" fontAlgn="base" hangingPunct="0">
              <a:spcBef>
                <a:spcPct val="0"/>
              </a:spcBef>
              <a:spcAft>
                <a:spcPct val="0"/>
              </a:spcAft>
              <a:defRPr sz="2400">
                <a:solidFill>
                  <a:schemeClr val="accent2"/>
                </a:solidFill>
                <a:latin typeface="Arial" charset="0"/>
                <a:ea typeface="ＭＳ Ｐゴシック" charset="0"/>
              </a:defRPr>
            </a:lvl9pPr>
          </a:lstStyle>
          <a:p>
            <a:pPr eaLnBrk="1" hangingPunct="1"/>
            <a:fld id="{405509B6-EC10-714E-AF12-32C361C6422F}" type="slidenum">
              <a:rPr lang="en-US" sz="1200">
                <a:solidFill>
                  <a:schemeClr val="tx1"/>
                </a:solidFill>
                <a:latin typeface="Times New Roman" charset="0"/>
              </a:rPr>
              <a:pPr eaLnBrk="1" hangingPunct="1"/>
              <a:t>16</a:t>
            </a:fld>
            <a:endParaRPr lang="en-US" sz="1200">
              <a:solidFill>
                <a:schemeClr val="tx1"/>
              </a:solidFill>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12" rIns="91425" bIns="45712"/>
          <a:lstStyle>
            <a:lvl1pPr defTabSz="935038" eaLnBrk="0" hangingPunct="0">
              <a:defRPr sz="2400">
                <a:solidFill>
                  <a:schemeClr val="accent2"/>
                </a:solidFill>
                <a:latin typeface="Arial" charset="0"/>
                <a:ea typeface="ＭＳ Ｐゴシック" charset="0"/>
                <a:cs typeface="ＭＳ Ｐゴシック" charset="0"/>
              </a:defRPr>
            </a:lvl1pPr>
            <a:lvl2pPr marL="742950" indent="-285750" defTabSz="935038" eaLnBrk="0" hangingPunct="0">
              <a:defRPr sz="2400">
                <a:solidFill>
                  <a:schemeClr val="accent2"/>
                </a:solidFill>
                <a:latin typeface="Arial" charset="0"/>
                <a:ea typeface="ＭＳ Ｐゴシック" charset="0"/>
              </a:defRPr>
            </a:lvl2pPr>
            <a:lvl3pPr marL="1143000" indent="-228600" defTabSz="935038" eaLnBrk="0" hangingPunct="0">
              <a:defRPr sz="2400">
                <a:solidFill>
                  <a:schemeClr val="accent2"/>
                </a:solidFill>
                <a:latin typeface="Arial" charset="0"/>
                <a:ea typeface="ＭＳ Ｐゴシック" charset="0"/>
              </a:defRPr>
            </a:lvl3pPr>
            <a:lvl4pPr marL="1600200" indent="-228600" defTabSz="935038" eaLnBrk="0" hangingPunct="0">
              <a:defRPr sz="2400">
                <a:solidFill>
                  <a:schemeClr val="accent2"/>
                </a:solidFill>
                <a:latin typeface="Arial" charset="0"/>
                <a:ea typeface="ＭＳ Ｐゴシック" charset="0"/>
              </a:defRPr>
            </a:lvl4pPr>
            <a:lvl5pPr marL="2057400" indent="-228600" defTabSz="935038" eaLnBrk="0" hangingPunct="0">
              <a:defRPr sz="2400">
                <a:solidFill>
                  <a:schemeClr val="accent2"/>
                </a:solidFill>
                <a:latin typeface="Arial" charset="0"/>
                <a:ea typeface="ＭＳ Ｐゴシック" charset="0"/>
              </a:defRPr>
            </a:lvl5pPr>
            <a:lvl6pPr marL="2514600" indent="-228600" defTabSz="935038" eaLnBrk="0" fontAlgn="base" hangingPunct="0">
              <a:spcBef>
                <a:spcPct val="0"/>
              </a:spcBef>
              <a:spcAft>
                <a:spcPct val="0"/>
              </a:spcAft>
              <a:defRPr sz="2400">
                <a:solidFill>
                  <a:schemeClr val="accent2"/>
                </a:solidFill>
                <a:latin typeface="Arial" charset="0"/>
                <a:ea typeface="ＭＳ Ｐゴシック" charset="0"/>
              </a:defRPr>
            </a:lvl6pPr>
            <a:lvl7pPr marL="2971800" indent="-228600" defTabSz="935038" eaLnBrk="0" fontAlgn="base" hangingPunct="0">
              <a:spcBef>
                <a:spcPct val="0"/>
              </a:spcBef>
              <a:spcAft>
                <a:spcPct val="0"/>
              </a:spcAft>
              <a:defRPr sz="2400">
                <a:solidFill>
                  <a:schemeClr val="accent2"/>
                </a:solidFill>
                <a:latin typeface="Arial" charset="0"/>
                <a:ea typeface="ＭＳ Ｐゴシック" charset="0"/>
              </a:defRPr>
            </a:lvl7pPr>
            <a:lvl8pPr marL="3429000" indent="-228600" defTabSz="935038" eaLnBrk="0" fontAlgn="base" hangingPunct="0">
              <a:spcBef>
                <a:spcPct val="0"/>
              </a:spcBef>
              <a:spcAft>
                <a:spcPct val="0"/>
              </a:spcAft>
              <a:defRPr sz="2400">
                <a:solidFill>
                  <a:schemeClr val="accent2"/>
                </a:solidFill>
                <a:latin typeface="Arial" charset="0"/>
                <a:ea typeface="ＭＳ Ｐゴシック" charset="0"/>
              </a:defRPr>
            </a:lvl8pPr>
            <a:lvl9pPr marL="3886200" indent="-228600" defTabSz="935038" eaLnBrk="0" fontAlgn="base" hangingPunct="0">
              <a:spcBef>
                <a:spcPct val="0"/>
              </a:spcBef>
              <a:spcAft>
                <a:spcPct val="0"/>
              </a:spcAft>
              <a:defRPr sz="2400">
                <a:solidFill>
                  <a:schemeClr val="accent2"/>
                </a:solidFill>
                <a:latin typeface="Arial" charset="0"/>
                <a:ea typeface="ＭＳ Ｐゴシック" charset="0"/>
              </a:defRPr>
            </a:lvl9pPr>
          </a:lstStyle>
          <a:p>
            <a:pPr eaLnBrk="1" hangingPunct="1"/>
            <a:fld id="{9722C8BA-4627-5C46-843A-73CD5E638A50}" type="slidenum">
              <a:rPr lang="en-US" sz="1200">
                <a:solidFill>
                  <a:srgbClr val="000000"/>
                </a:solidFill>
                <a:latin typeface="Times New Roman" charset="0"/>
              </a:rPr>
              <a:pPr eaLnBrk="1" hangingPunct="1"/>
              <a:t>17</a:t>
            </a:fld>
            <a:endParaRPr lang="en-US" sz="1200">
              <a:solidFill>
                <a:srgbClr val="000000"/>
              </a:solidFill>
              <a:latin typeface="Times New Roman" charset="0"/>
            </a:endParaRPr>
          </a:p>
        </p:txBody>
      </p:sp>
      <p:sp>
        <p:nvSpPr>
          <p:cNvPr id="37891" name="Rectangle 2"/>
          <p:cNvSpPr>
            <a:spLocks noGrp="1" noRot="1" noChangeAspect="1" noChangeArrowheads="1" noTextEdit="1"/>
          </p:cNvSpPr>
          <p:nvPr>
            <p:ph type="sldImg"/>
          </p:nvPr>
        </p:nvSpPr>
        <p:spPr>
          <a:xfrm>
            <a:off x="625475" y="160338"/>
            <a:ext cx="2346325" cy="1760537"/>
          </a:xfrm>
          <a:ln/>
        </p:spPr>
      </p:sp>
      <p:sp>
        <p:nvSpPr>
          <p:cNvPr id="37892" name="Rectangle 3"/>
          <p:cNvSpPr>
            <a:spLocks noGrp="1" noChangeArrowheads="1"/>
          </p:cNvSpPr>
          <p:nvPr>
            <p:ph type="body" idx="1"/>
          </p:nvPr>
        </p:nvSpPr>
        <p:spPr>
          <a:xfrm>
            <a:off x="158750" y="1957388"/>
            <a:ext cx="6196013" cy="7002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27" tIns="46161" rIns="92327" bIns="46161"/>
          <a:lstStyle/>
          <a:p>
            <a:endParaRPr lang="en-US" sz="1000" dirty="0">
              <a:latin typeface="Times New Roman" charset="0"/>
              <a:ea typeface="ＭＳ Ｐゴシック" charset="0"/>
              <a:cs typeface="ＭＳ Ｐゴシック" charset="0"/>
            </a:endParaRPr>
          </a:p>
          <a:p>
            <a:pPr eaLnBrk="1" hangingPunct="1">
              <a:spcBef>
                <a:spcPct val="20000"/>
              </a:spcBef>
            </a:pPr>
            <a:endParaRPr lang="en-US" altLang="ko-KR" sz="1000" dirty="0">
              <a:latin typeface="Times New Roman" charset="0"/>
              <a:ea typeface="Malgun Gothic" charset="0"/>
              <a:cs typeface="Malgun 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tx1"/>
            </a:gs>
            <a:gs pos="100000">
              <a:schemeClr val="tx1">
                <a:gamma/>
                <a:shade val="46275"/>
                <a:invGamma/>
              </a:schemeClr>
            </a:gs>
          </a:gsLst>
          <a:lin ang="5400000" scaled="1"/>
        </a:gradFill>
        <a:effectLst/>
      </p:bgPr>
    </p:bg>
    <p:spTree>
      <p:nvGrpSpPr>
        <p:cNvPr id="1" name=""/>
        <p:cNvGrpSpPr/>
        <p:nvPr/>
      </p:nvGrpSpPr>
      <p:grpSpPr>
        <a:xfrm>
          <a:off x="0" y="0"/>
          <a:ext cx="0" cy="0"/>
          <a:chOff x="0" y="0"/>
          <a:chExt cx="0" cy="0"/>
        </a:xfrm>
      </p:grpSpPr>
      <p:pic>
        <p:nvPicPr>
          <p:cNvPr id="4" name="Picture 11" descr="SpWeatherWkBannerPlain"/>
          <p:cNvPicPr>
            <a:picLocks noChangeAspect="1" noChangeArrowheads="1"/>
          </p:cNvPicPr>
          <p:nvPr/>
        </p:nvPicPr>
        <p:blipFill>
          <a:blip r:embed="rId2"/>
          <a:srcRect/>
          <a:stretch>
            <a:fillRect/>
          </a:stretch>
        </p:blipFill>
        <p:spPr bwMode="auto">
          <a:xfrm>
            <a:off x="0" y="2362200"/>
            <a:ext cx="9144000" cy="2516188"/>
          </a:xfrm>
          <a:prstGeom prst="rect">
            <a:avLst/>
          </a:prstGeom>
          <a:noFill/>
          <a:ln w="9525">
            <a:noFill/>
            <a:miter lim="800000"/>
            <a:headEnd/>
            <a:tailEnd/>
          </a:ln>
        </p:spPr>
      </p:pic>
      <p:sp>
        <p:nvSpPr>
          <p:cNvPr id="5" name="Rectangle 2"/>
          <p:cNvSpPr>
            <a:spLocks noChangeArrowheads="1"/>
          </p:cNvSpPr>
          <p:nvPr/>
        </p:nvSpPr>
        <p:spPr bwMode="auto">
          <a:xfrm>
            <a:off x="0" y="4800600"/>
            <a:ext cx="9144000" cy="2057400"/>
          </a:xfrm>
          <a:prstGeom prst="rect">
            <a:avLst/>
          </a:prstGeom>
          <a:solidFill>
            <a:schemeClr val="tx1"/>
          </a:solidFill>
          <a:ln w="9525">
            <a:solidFill>
              <a:schemeClr val="tx1"/>
            </a:solidFill>
            <a:miter lim="800000"/>
            <a:headEnd/>
            <a:tailEnd/>
          </a:ln>
        </p:spPr>
        <p:txBody>
          <a:bodyPr wrap="none" anchor="ctr"/>
          <a:lstStyle/>
          <a:p>
            <a:pPr>
              <a:defRPr/>
            </a:pPr>
            <a:endParaRPr lang="en-US"/>
          </a:p>
        </p:txBody>
      </p:sp>
      <p:sp>
        <p:nvSpPr>
          <p:cNvPr id="6" name="Rectangle 7"/>
          <p:cNvSpPr>
            <a:spLocks noChangeArrowheads="1"/>
          </p:cNvSpPr>
          <p:nvPr/>
        </p:nvSpPr>
        <p:spPr bwMode="auto">
          <a:xfrm>
            <a:off x="0" y="0"/>
            <a:ext cx="9144000" cy="2590800"/>
          </a:xfrm>
          <a:prstGeom prst="rect">
            <a:avLst/>
          </a:prstGeom>
          <a:solidFill>
            <a:schemeClr val="tx1"/>
          </a:solidFill>
          <a:ln w="9525">
            <a:solidFill>
              <a:schemeClr val="tx1"/>
            </a:solidFill>
            <a:miter lim="800000"/>
            <a:headEnd/>
            <a:tailEnd/>
          </a:ln>
        </p:spPr>
        <p:txBody>
          <a:bodyPr wrap="none" anchor="ctr"/>
          <a:lstStyle/>
          <a:p>
            <a:pPr>
              <a:defRPr/>
            </a:pPr>
            <a:endParaRPr lang="en-US"/>
          </a:p>
        </p:txBody>
      </p:sp>
      <p:sp>
        <p:nvSpPr>
          <p:cNvPr id="7" name="Rectangle 12"/>
          <p:cNvSpPr>
            <a:spLocks noChangeArrowheads="1"/>
          </p:cNvSpPr>
          <p:nvPr/>
        </p:nvSpPr>
        <p:spPr bwMode="auto">
          <a:xfrm>
            <a:off x="0" y="2514600"/>
            <a:ext cx="9144000" cy="76200"/>
          </a:xfrm>
          <a:prstGeom prst="rect">
            <a:avLst/>
          </a:prstGeom>
          <a:gradFill rotWithShape="1">
            <a:gsLst>
              <a:gs pos="0">
                <a:srgbClr val="CC3300">
                  <a:alpha val="50000"/>
                </a:srgbClr>
              </a:gs>
              <a:gs pos="100000">
                <a:schemeClr val="accent2"/>
              </a:gs>
            </a:gsLst>
            <a:lin ang="0" scaled="1"/>
          </a:gradFill>
          <a:ln w="9525">
            <a:noFill/>
            <a:miter lim="800000"/>
            <a:headEnd/>
            <a:tailEnd/>
          </a:ln>
        </p:spPr>
        <p:txBody>
          <a:bodyPr wrap="none" anchor="ctr"/>
          <a:lstStyle/>
          <a:p>
            <a:pPr>
              <a:defRPr/>
            </a:pPr>
            <a:endParaRPr lang="en-US"/>
          </a:p>
        </p:txBody>
      </p:sp>
      <p:sp>
        <p:nvSpPr>
          <p:cNvPr id="8" name="Rectangle 14"/>
          <p:cNvSpPr>
            <a:spLocks noChangeArrowheads="1"/>
          </p:cNvSpPr>
          <p:nvPr/>
        </p:nvSpPr>
        <p:spPr bwMode="auto">
          <a:xfrm>
            <a:off x="0" y="4800600"/>
            <a:ext cx="9144000" cy="76200"/>
          </a:xfrm>
          <a:prstGeom prst="rect">
            <a:avLst/>
          </a:prstGeom>
          <a:gradFill rotWithShape="1">
            <a:gsLst>
              <a:gs pos="0">
                <a:srgbClr val="CC3300">
                  <a:alpha val="50000"/>
                </a:srgbClr>
              </a:gs>
              <a:gs pos="100000">
                <a:schemeClr val="accent2"/>
              </a:gs>
            </a:gsLst>
            <a:lin ang="0" scaled="1"/>
          </a:gradFill>
          <a:ln w="9525">
            <a:noFill/>
            <a:miter lim="800000"/>
            <a:headEnd/>
            <a:tailEnd/>
          </a:ln>
        </p:spPr>
        <p:txBody>
          <a:bodyPr wrap="none" anchor="ctr"/>
          <a:lstStyle/>
          <a:p>
            <a:pPr>
              <a:defRPr/>
            </a:pPr>
            <a:endParaRPr lang="en-US"/>
          </a:p>
        </p:txBody>
      </p:sp>
      <p:sp>
        <p:nvSpPr>
          <p:cNvPr id="56323" name="Rectangle 3"/>
          <p:cNvSpPr>
            <a:spLocks noGrp="1" noChangeArrowheads="1"/>
          </p:cNvSpPr>
          <p:nvPr>
            <p:ph type="subTitle" idx="1"/>
          </p:nvPr>
        </p:nvSpPr>
        <p:spPr>
          <a:xfrm>
            <a:off x="1981200" y="5105400"/>
            <a:ext cx="7162800" cy="1752600"/>
          </a:xfrm>
        </p:spPr>
        <p:txBody>
          <a:bodyPr/>
          <a:lstStyle>
            <a:lvl1pPr algn="r">
              <a:spcBef>
                <a:spcPct val="0"/>
              </a:spcBef>
              <a:defRPr sz="2000">
                <a:solidFill>
                  <a:schemeClr val="bg1"/>
                </a:solidFill>
                <a:latin typeface="TradeGothicCondEighteen" pitchFamily="2" charset="0"/>
              </a:defRPr>
            </a:lvl1pPr>
          </a:lstStyle>
          <a:p>
            <a:r>
              <a:rPr lang="en-US"/>
              <a:t>Click to edit Master subtitle style</a:t>
            </a:r>
          </a:p>
        </p:txBody>
      </p:sp>
      <p:sp>
        <p:nvSpPr>
          <p:cNvPr id="56328" name="Rectangle 8"/>
          <p:cNvSpPr>
            <a:spLocks noGrp="1" noChangeArrowheads="1"/>
          </p:cNvSpPr>
          <p:nvPr>
            <p:ph type="ctrTitle"/>
          </p:nvPr>
        </p:nvSpPr>
        <p:spPr>
          <a:xfrm>
            <a:off x="304800" y="106363"/>
            <a:ext cx="8610600" cy="2408237"/>
          </a:xfrm>
        </p:spPr>
        <p:txBody>
          <a:bodyPr lIns="0" rIns="0" anchor="b"/>
          <a:lstStyle>
            <a:lvl1pPr>
              <a:spcBef>
                <a:spcPct val="20000"/>
              </a:spcBef>
              <a:defRPr sz="7200"/>
            </a:lvl1pPr>
          </a:lstStyle>
          <a:p>
            <a:r>
              <a:rPr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r>
              <a:rPr lang="en-US"/>
              <a:t>Space Weather to Space Climate: Societal Impacts</a:t>
            </a:r>
          </a:p>
        </p:txBody>
      </p:sp>
      <p:sp>
        <p:nvSpPr>
          <p:cNvPr id="5" name="Rectangle 6"/>
          <p:cNvSpPr>
            <a:spLocks noGrp="1" noChangeArrowheads="1"/>
          </p:cNvSpPr>
          <p:nvPr>
            <p:ph type="sldNum" sz="quarter" idx="11"/>
          </p:nvPr>
        </p:nvSpPr>
        <p:spPr/>
        <p:txBody>
          <a:bodyPr/>
          <a:lstStyle>
            <a:lvl1pPr>
              <a:defRPr/>
            </a:lvl1pPr>
          </a:lstStyle>
          <a:p>
            <a:pPr>
              <a:defRPr/>
            </a:pPr>
            <a:fld id="{FC711A53-8739-47AF-9BF9-73DB30574889}"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63AFD48-3276-5541-BEE9-C8736C40EF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936801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9A49E1B-581A-9B40-AF96-6473D099C5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28140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2E98E1-CB89-F248-A8C4-C87D298E95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76246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BD61DF2-E68F-9D44-9A96-97214F9062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58073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1DD0F5-3751-134F-A6EB-636F52A16D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38413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76062D-B69B-FE45-B984-20E017A809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64734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BEB818A-A874-D74A-A4AA-53FF57FC16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42729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4DC0F1A-A1BB-B24E-BDCB-78D86CB0E4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93162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63FE4A4-D457-4245-A9EF-51E71107B0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4040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55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553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r>
              <a:rPr lang="en-US"/>
              <a:t>Space Weather to Space Climate: Societal Impacts</a:t>
            </a:r>
          </a:p>
        </p:txBody>
      </p:sp>
      <p:sp>
        <p:nvSpPr>
          <p:cNvPr id="5" name="Rectangle 6"/>
          <p:cNvSpPr>
            <a:spLocks noGrp="1" noChangeArrowheads="1"/>
          </p:cNvSpPr>
          <p:nvPr>
            <p:ph type="sldNum" sz="quarter" idx="11"/>
          </p:nvPr>
        </p:nvSpPr>
        <p:spPr/>
        <p:txBody>
          <a:bodyPr/>
          <a:lstStyle>
            <a:lvl1pPr>
              <a:defRPr/>
            </a:lvl1pPr>
          </a:lstStyle>
          <a:p>
            <a:pPr>
              <a:defRPr/>
            </a:pPr>
            <a:fld id="{2FFE6D7A-9252-4BEC-8731-C1C24D0CEE4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752600"/>
            <a:ext cx="42672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752600"/>
            <a:ext cx="42672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p:txBody>
          <a:bodyPr/>
          <a:lstStyle>
            <a:lvl1pPr>
              <a:defRPr/>
            </a:lvl1pPr>
          </a:lstStyle>
          <a:p>
            <a:pPr>
              <a:defRPr/>
            </a:pPr>
            <a:r>
              <a:rPr lang="en-US"/>
              <a:t>Space Weather to Space Climate: Societal Impacts</a:t>
            </a:r>
          </a:p>
        </p:txBody>
      </p:sp>
      <p:sp>
        <p:nvSpPr>
          <p:cNvPr id="6" name="Rectangle 6"/>
          <p:cNvSpPr>
            <a:spLocks noGrp="1" noChangeArrowheads="1"/>
          </p:cNvSpPr>
          <p:nvPr>
            <p:ph type="sldNum" sz="quarter" idx="11"/>
          </p:nvPr>
        </p:nvSpPr>
        <p:spPr/>
        <p:txBody>
          <a:bodyPr/>
          <a:lstStyle>
            <a:lvl1pPr>
              <a:defRPr/>
            </a:lvl1pPr>
          </a:lstStyle>
          <a:p>
            <a:pPr>
              <a:defRPr/>
            </a:pPr>
            <a:fld id="{8428F772-F7AB-41A9-BDDD-075920017FF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1752600"/>
            <a:ext cx="42672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304800" y="4229100"/>
            <a:ext cx="42672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724400" y="1752600"/>
            <a:ext cx="42672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p:txBody>
          <a:bodyPr/>
          <a:lstStyle>
            <a:lvl1pPr>
              <a:defRPr/>
            </a:lvl1pPr>
          </a:lstStyle>
          <a:p>
            <a:pPr>
              <a:defRPr/>
            </a:pPr>
            <a:r>
              <a:rPr lang="en-US"/>
              <a:t>Space Weather to Space Climate: Societal Impacts</a:t>
            </a:r>
          </a:p>
        </p:txBody>
      </p:sp>
      <p:sp>
        <p:nvSpPr>
          <p:cNvPr id="7" name="Rectangle 6"/>
          <p:cNvSpPr>
            <a:spLocks noGrp="1" noChangeArrowheads="1"/>
          </p:cNvSpPr>
          <p:nvPr>
            <p:ph type="sldNum" sz="quarter" idx="11"/>
          </p:nvPr>
        </p:nvSpPr>
        <p:spPr/>
        <p:txBody>
          <a:bodyPr/>
          <a:lstStyle>
            <a:lvl1pPr>
              <a:defRPr/>
            </a:lvl1pPr>
          </a:lstStyle>
          <a:p>
            <a:pPr>
              <a:defRPr/>
            </a:pPr>
            <a:fld id="{DAB50AAE-CB2C-4CAD-89C6-2D870533644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752600"/>
            <a:ext cx="42672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724400" y="1752600"/>
            <a:ext cx="4267200" cy="4800600"/>
          </a:xfrm>
        </p:spPr>
        <p:txBody>
          <a:bodyPr/>
          <a:lstStyle/>
          <a:p>
            <a:pPr lvl="0"/>
            <a:endParaRPr lang="en-US" noProof="0" smtClean="0"/>
          </a:p>
        </p:txBody>
      </p:sp>
      <p:sp>
        <p:nvSpPr>
          <p:cNvPr id="5" name="Rectangle 5"/>
          <p:cNvSpPr>
            <a:spLocks noGrp="1" noChangeArrowheads="1"/>
          </p:cNvSpPr>
          <p:nvPr>
            <p:ph type="ftr" sz="quarter" idx="10"/>
          </p:nvPr>
        </p:nvSpPr>
        <p:spPr/>
        <p:txBody>
          <a:bodyPr/>
          <a:lstStyle>
            <a:lvl1pPr>
              <a:defRPr/>
            </a:lvl1pPr>
          </a:lstStyle>
          <a:p>
            <a:pPr>
              <a:defRPr/>
            </a:pPr>
            <a:r>
              <a:rPr lang="en-US"/>
              <a:t>Space Weather to Space Climate: Societal Impacts</a:t>
            </a:r>
          </a:p>
        </p:txBody>
      </p:sp>
      <p:sp>
        <p:nvSpPr>
          <p:cNvPr id="6" name="Rectangle 6"/>
          <p:cNvSpPr>
            <a:spLocks noGrp="1" noChangeArrowheads="1"/>
          </p:cNvSpPr>
          <p:nvPr>
            <p:ph type="sldNum" sz="quarter" idx="11"/>
          </p:nvPr>
        </p:nvSpPr>
        <p:spPr/>
        <p:txBody>
          <a:bodyPr/>
          <a:lstStyle>
            <a:lvl1pPr>
              <a:defRPr/>
            </a:lvl1pPr>
          </a:lstStyle>
          <a:p>
            <a:pPr>
              <a:defRPr/>
            </a:pPr>
            <a:fld id="{834DA3CB-A334-4ECB-9AA8-79BA66A2BB89}"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752600"/>
            <a:ext cx="42672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24400" y="1752600"/>
            <a:ext cx="42672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24400" y="4229100"/>
            <a:ext cx="42672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p:txBody>
          <a:bodyPr/>
          <a:lstStyle>
            <a:lvl1pPr>
              <a:defRPr/>
            </a:lvl1pPr>
          </a:lstStyle>
          <a:p>
            <a:pPr>
              <a:defRPr/>
            </a:pPr>
            <a:r>
              <a:rPr lang="en-US"/>
              <a:t>Space Weather to Space Climate: Societal Impacts</a:t>
            </a:r>
          </a:p>
        </p:txBody>
      </p:sp>
      <p:sp>
        <p:nvSpPr>
          <p:cNvPr id="7" name="Rectangle 6"/>
          <p:cNvSpPr>
            <a:spLocks noGrp="1" noChangeArrowheads="1"/>
          </p:cNvSpPr>
          <p:nvPr>
            <p:ph type="sldNum" sz="quarter" idx="11"/>
          </p:nvPr>
        </p:nvSpPr>
        <p:spPr/>
        <p:txBody>
          <a:bodyPr/>
          <a:lstStyle>
            <a:lvl1pPr>
              <a:defRPr/>
            </a:lvl1pPr>
          </a:lstStyle>
          <a:p>
            <a:pPr>
              <a:defRPr/>
            </a:pPr>
            <a:fld id="{5F3EBC0D-C143-4C92-A3FE-8B728DFC42D9}"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81DDD99A-B01D-46E4-ACA0-9A58729832DD}"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88456" y="116114"/>
            <a:ext cx="6480629" cy="914400"/>
          </a:xfrm>
        </p:spPr>
        <p:txBody>
          <a:bodyPr/>
          <a:lstStyle>
            <a:lvl1pPr>
              <a:defRPr>
                <a:solidFill>
                  <a:srgbClr val="FFFF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800" y="1502228"/>
            <a:ext cx="7772400" cy="4593771"/>
          </a:xfrm>
          <a:effectLst/>
        </p:spPr>
        <p:txBody>
          <a:bodyPr/>
          <a:lstStyle>
            <a:lvl1pPr>
              <a:defRPr>
                <a:solidFill>
                  <a:schemeClr val="tx1">
                    <a:lumMod val="95000"/>
                    <a:lumOff val="5000"/>
                  </a:schemeClr>
                </a:solidFill>
                <a:effectLst/>
              </a:defRPr>
            </a:lvl1pPr>
            <a:lvl2pPr>
              <a:defRPr>
                <a:solidFill>
                  <a:schemeClr val="tx1">
                    <a:lumMod val="95000"/>
                    <a:lumOff val="5000"/>
                  </a:schemeClr>
                </a:solidFill>
                <a:effectLst/>
              </a:defRPr>
            </a:lvl2pPr>
            <a:lvl3pPr>
              <a:defRPr>
                <a:solidFill>
                  <a:schemeClr val="tx1">
                    <a:lumMod val="95000"/>
                    <a:lumOff val="5000"/>
                  </a:schemeClr>
                </a:solidFill>
                <a:effectLst/>
              </a:defRPr>
            </a:lvl3pPr>
            <a:lvl4pPr>
              <a:defRPr>
                <a:solidFill>
                  <a:schemeClr val="tx1">
                    <a:lumMod val="95000"/>
                    <a:lumOff val="5000"/>
                  </a:schemeClr>
                </a:solidFill>
                <a:effectLst/>
              </a:defRPr>
            </a:lvl4pPr>
            <a:lvl5pPr>
              <a:defRPr lang="en-US" dirty="0">
                <a:solidFill>
                  <a:schemeClr val="tx1">
                    <a:lumMod val="95000"/>
                    <a:lumOff val="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r>
              <a:rPr lang="en-US"/>
              <a:t>Space Weather to Space Climate: Societal Impacts</a:t>
            </a:r>
          </a:p>
        </p:txBody>
      </p:sp>
      <p:sp>
        <p:nvSpPr>
          <p:cNvPr id="5" name="Rectangle 6"/>
          <p:cNvSpPr>
            <a:spLocks noGrp="1" noChangeArrowheads="1"/>
          </p:cNvSpPr>
          <p:nvPr>
            <p:ph type="sldNum" sz="quarter" idx="11"/>
          </p:nvPr>
        </p:nvSpPr>
        <p:spPr/>
        <p:txBody>
          <a:bodyPr/>
          <a:lstStyle>
            <a:lvl1pPr>
              <a:defRPr/>
            </a:lvl1pPr>
          </a:lstStyle>
          <a:p>
            <a:pPr>
              <a:defRPr/>
            </a:pPr>
            <a:fld id="{9640441B-E7F2-4907-AE29-5243043033EC}"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927" y="50800"/>
            <a:ext cx="2111375" cy="6045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50800"/>
            <a:ext cx="6181725" cy="6045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82800" y="50801"/>
            <a:ext cx="7048500" cy="6016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082800" y="50801"/>
            <a:ext cx="7048500" cy="601663"/>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p:txBody>
          <a:bodyPr/>
          <a:lstStyle>
            <a:lvl1pPr>
              <a:defRPr/>
            </a:lvl1pPr>
          </a:lstStyle>
          <a:p>
            <a:pPr>
              <a:defRPr/>
            </a:pPr>
            <a:r>
              <a:rPr lang="en-US"/>
              <a:t>Space Weather to Space Climate: Societal Impacts</a:t>
            </a:r>
          </a:p>
        </p:txBody>
      </p:sp>
      <p:sp>
        <p:nvSpPr>
          <p:cNvPr id="5" name="Rectangle 6"/>
          <p:cNvSpPr>
            <a:spLocks noGrp="1" noChangeArrowheads="1"/>
          </p:cNvSpPr>
          <p:nvPr>
            <p:ph type="sldNum" sz="quarter" idx="11"/>
          </p:nvPr>
        </p:nvSpPr>
        <p:spPr/>
        <p:txBody>
          <a:bodyPr/>
          <a:lstStyle>
            <a:lvl1pPr>
              <a:defRPr/>
            </a:lvl1pPr>
          </a:lstStyle>
          <a:p>
            <a:pPr>
              <a:defRPr/>
            </a:pPr>
            <a:fld id="{996989BC-B62B-4A07-9AE1-FDDB5C91E944}"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50800"/>
            <a:ext cx="8445500" cy="6045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itchFamily="34" charset="0"/>
              </a:defRPr>
            </a:lvl1pPr>
          </a:lstStyle>
          <a:p>
            <a:fld id="{76941D30-F881-4D1B-9396-17FF3DC669F2}" type="datetimeFigureOut">
              <a:rPr lang="en-US"/>
              <a:pPr/>
              <a:t>5/7/2013</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pitchFamily="34" charset="0"/>
                <a:ea typeface="ＭＳ Ｐゴシック" pitchFamily="34" charset="-128"/>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pitchFamily="34" charset="0"/>
              </a:defRPr>
            </a:lvl1pPr>
          </a:lstStyle>
          <a:p>
            <a:fld id="{8A380E3B-B9C1-49E6-A9FF-060B69FF83F3}" type="slidenum">
              <a:rPr lang="en-US"/>
              <a:pPr/>
              <a:t>‹#›</a:t>
            </a:fld>
            <a:endParaRPr lang="en-US"/>
          </a:p>
        </p:txBody>
      </p:sp>
    </p:spTree>
    <p:extLst>
      <p:ext uri="{BB962C8B-B14F-4D97-AF65-F5344CB8AC3E}">
        <p14:creationId xmlns:p14="http://schemas.microsoft.com/office/powerpoint/2010/main" val="3321476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9EEB8F30-A315-DB45-833B-36AE763FE8BB}" type="slidenum">
              <a:rPr lang="en-US"/>
              <a:pPr/>
              <a:t>‹#›</a:t>
            </a:fld>
            <a:endParaRPr lang="en-US"/>
          </a:p>
        </p:txBody>
      </p:sp>
    </p:spTree>
    <p:extLst>
      <p:ext uri="{BB962C8B-B14F-4D97-AF65-F5344CB8AC3E}">
        <p14:creationId xmlns:p14="http://schemas.microsoft.com/office/powerpoint/2010/main" val="291056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BA655B01-4733-9F4C-9C94-A37F4C3E2CCD}" type="slidenum">
              <a:rPr lang="en-US"/>
              <a:pPr>
                <a:defRPr/>
              </a:pPr>
              <a:t>‹#›</a:t>
            </a:fld>
            <a:endParaRPr lang="en-US"/>
          </a:p>
        </p:txBody>
      </p:sp>
    </p:spTree>
    <p:extLst>
      <p:ext uri="{BB962C8B-B14F-4D97-AF65-F5344CB8AC3E}">
        <p14:creationId xmlns:p14="http://schemas.microsoft.com/office/powerpoint/2010/main" val="27118588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fld id="{BC9E1566-54F0-0945-829D-8A0585A3AE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37366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fld id="{90467E70-6468-C142-B2DC-3826ECF1F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29975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fld id="{6B292E37-1581-E048-ADFF-BF2E1266D7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92208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p:txBody>
          <a:bodyPr/>
          <a:lstStyle>
            <a:lvl1pPr>
              <a:defRPr/>
            </a:lvl1pPr>
          </a:lstStyle>
          <a:p>
            <a:fld id="{04E00E39-B00D-7842-8779-B0C3212E21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24421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p:txBody>
          <a:bodyPr/>
          <a:lstStyle>
            <a:lvl1pPr>
              <a:defRPr/>
            </a:lvl1pPr>
          </a:lstStyle>
          <a:p>
            <a:fld id="{E9494341-8F3B-E249-880A-62B63F1E6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3155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p:txBody>
          <a:bodyPr/>
          <a:lstStyle>
            <a:lvl1pPr>
              <a:defRPr/>
            </a:lvl1pPr>
          </a:lstStyle>
          <a:p>
            <a:fld id="{F0C436F1-4DEA-F741-846D-58CE84C93B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4931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752600"/>
            <a:ext cx="4267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752600"/>
            <a:ext cx="42672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p:txBody>
          <a:bodyPr/>
          <a:lstStyle>
            <a:lvl1pPr>
              <a:defRPr>
                <a:latin typeface="Arial" pitchFamily="34" charset="0"/>
                <a:cs typeface="Arial" pitchFamily="34" charset="0"/>
              </a:defRPr>
            </a:lvl1pPr>
          </a:lstStyle>
          <a:p>
            <a:pPr>
              <a:defRPr/>
            </a:pPr>
            <a:r>
              <a:rPr lang="en-US"/>
              <a:t>Space Weather to Space Climate: Societal Impacts</a:t>
            </a:r>
          </a:p>
        </p:txBody>
      </p:sp>
      <p:sp>
        <p:nvSpPr>
          <p:cNvPr id="6" name="Rectangle 6"/>
          <p:cNvSpPr>
            <a:spLocks noGrp="1" noChangeArrowheads="1"/>
          </p:cNvSpPr>
          <p:nvPr>
            <p:ph type="sldNum" sz="quarter" idx="11"/>
          </p:nvPr>
        </p:nvSpPr>
        <p:spPr/>
        <p:txBody>
          <a:bodyPr/>
          <a:lstStyle>
            <a:lvl1pPr>
              <a:defRPr/>
            </a:lvl1pPr>
          </a:lstStyle>
          <a:p>
            <a:pPr>
              <a:defRPr/>
            </a:pPr>
            <a:fld id="{4F490FB5-7642-42EF-A5A5-D1395735584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sldNum" sz="quarter" idx="11"/>
          </p:nvPr>
        </p:nvSpPr>
        <p:spPr/>
        <p:txBody>
          <a:bodyPr/>
          <a:lstStyle>
            <a:lvl1pPr>
              <a:defRPr/>
            </a:lvl1pPr>
          </a:lstStyle>
          <a:p>
            <a:fld id="{A2C9667C-12B8-2F47-9813-C860512008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99577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p:txBody>
          <a:bodyPr/>
          <a:lstStyle>
            <a:lvl1pPr>
              <a:defRPr/>
            </a:lvl1pPr>
          </a:lstStyle>
          <a:p>
            <a:fld id="{80A8D222-2919-DE47-900E-440B0F6F32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89243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p:txBody>
          <a:bodyPr/>
          <a:lstStyle>
            <a:lvl1pPr>
              <a:defRPr/>
            </a:lvl1pPr>
          </a:lstStyle>
          <a:p>
            <a:fld id="{83DD0268-6A90-C046-A8F8-D66B43E7CA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45059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fld id="{D035CBB6-05E9-9243-9894-7E910F7D29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04282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fld id="{98EDE31E-F651-5A4A-A7E9-2B954E2B03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81697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676400"/>
            <a:ext cx="7772400" cy="4419600"/>
          </a:xfrm>
        </p:spPr>
        <p:txBody>
          <a:bodyPr/>
          <a:lstStyle/>
          <a:p>
            <a:pPr lvl="0"/>
            <a:endParaRPr lang="en-US" noProof="0" smtClean="0"/>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fld id="{0CD17DE5-BD93-F946-92D2-CA19D0FCE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01942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457200" y="6356350"/>
            <a:ext cx="2133600" cy="365125"/>
          </a:xfrm>
          <a:prstGeom prst="rect">
            <a:avLst/>
          </a:prstGeom>
        </p:spPr>
        <p:txBody>
          <a:bodyPr/>
          <a:lstStyle>
            <a:lvl1pPr>
              <a:defRPr>
                <a:latin typeface="Arial" charset="0"/>
                <a:ea typeface="+mn-ea"/>
                <a:cs typeface="Times New Roman" pitchFamily="18" charset="0"/>
              </a:defRPr>
            </a:lvl1pPr>
          </a:lstStyle>
          <a:p>
            <a:pPr>
              <a:defRPr/>
            </a:pPr>
            <a:endParaRPr lang="en-US" sz="2400">
              <a:solidFill>
                <a:srgbClr val="3333CC"/>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fld id="{585E3D2F-38C8-BE45-ABF1-6C751508A2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9663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ea typeface="+mn-ea"/>
                <a:cs typeface="Times New Roman" pitchFamily="18" charset="0"/>
              </a:defRPr>
            </a:lvl1pPr>
          </a:lstStyle>
          <a:p>
            <a:pPr>
              <a:defRPr/>
            </a:pPr>
            <a:endParaRPr lang="en-US" sz="2400">
              <a:solidFill>
                <a:srgbClr val="3333CC"/>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14DE1651-6F2A-EC43-B610-504B8544B9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1171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atin typeface="Arial" pitchFamily="34" charset="0"/>
                <a:ea typeface="+mn-ea"/>
                <a:cs typeface="Times New Roman" pitchFamily="18" charset="0"/>
              </a:defRPr>
            </a:lvl1pPr>
          </a:lstStyle>
          <a:p>
            <a:pPr>
              <a:defRPr/>
            </a:pPr>
            <a:endParaRPr lang="en-US" sz="2400">
              <a:solidFill>
                <a:srgbClr val="3333CC"/>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DACEA1BB-EB4C-BD42-81D9-AD04C2DB8E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50801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fld id="{BC9E1566-54F0-0945-829D-8A0585A3AE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9840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p:txBody>
          <a:bodyPr/>
          <a:lstStyle>
            <a:lvl1pPr>
              <a:defRPr/>
            </a:lvl1pPr>
          </a:lstStyle>
          <a:p>
            <a:pPr>
              <a:defRPr/>
            </a:pPr>
            <a:r>
              <a:rPr lang="en-US"/>
              <a:t>Space Weather to Space Climate: Societal Impacts</a:t>
            </a:r>
          </a:p>
        </p:txBody>
      </p:sp>
      <p:sp>
        <p:nvSpPr>
          <p:cNvPr id="8" name="Rectangle 6"/>
          <p:cNvSpPr>
            <a:spLocks noGrp="1" noChangeArrowheads="1"/>
          </p:cNvSpPr>
          <p:nvPr>
            <p:ph type="sldNum" sz="quarter" idx="11"/>
          </p:nvPr>
        </p:nvSpPr>
        <p:spPr/>
        <p:txBody>
          <a:bodyPr/>
          <a:lstStyle>
            <a:lvl1pPr>
              <a:defRPr/>
            </a:lvl1pPr>
          </a:lstStyle>
          <a:p>
            <a:pPr>
              <a:defRPr/>
            </a:pPr>
            <a:fld id="{894626FC-8919-4D26-AEC5-44C8D4A28BBA}"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fld id="{90467E70-6468-C142-B2DC-3826ECF1F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36154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fld id="{6B292E37-1581-E048-ADFF-BF2E1266D7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01329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p:txBody>
          <a:bodyPr/>
          <a:lstStyle>
            <a:lvl1pPr>
              <a:defRPr/>
            </a:lvl1pPr>
          </a:lstStyle>
          <a:p>
            <a:fld id="{04E00E39-B00D-7842-8779-B0C3212E21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66351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p:txBody>
          <a:bodyPr/>
          <a:lstStyle>
            <a:lvl1pPr>
              <a:defRPr/>
            </a:lvl1pPr>
          </a:lstStyle>
          <a:p>
            <a:fld id="{E9494341-8F3B-E249-880A-62B63F1E6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16433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p:txBody>
          <a:bodyPr/>
          <a:lstStyle>
            <a:lvl1pPr>
              <a:defRPr/>
            </a:lvl1pPr>
          </a:lstStyle>
          <a:p>
            <a:fld id="{F0C436F1-4DEA-F741-846D-58CE84C93B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9410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sldNum" sz="quarter" idx="11"/>
          </p:nvPr>
        </p:nvSpPr>
        <p:spPr/>
        <p:txBody>
          <a:bodyPr/>
          <a:lstStyle>
            <a:lvl1pPr>
              <a:defRPr/>
            </a:lvl1pPr>
          </a:lstStyle>
          <a:p>
            <a:fld id="{A2C9667C-12B8-2F47-9813-C860512008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11728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p:txBody>
          <a:bodyPr/>
          <a:lstStyle>
            <a:lvl1pPr>
              <a:defRPr/>
            </a:lvl1pPr>
          </a:lstStyle>
          <a:p>
            <a:fld id="{80A8D222-2919-DE47-900E-440B0F6F32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75762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p:txBody>
          <a:bodyPr/>
          <a:lstStyle>
            <a:lvl1pPr>
              <a:defRPr/>
            </a:lvl1pPr>
          </a:lstStyle>
          <a:p>
            <a:fld id="{83DD0268-6A90-C046-A8F8-D66B43E7CA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42438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fld id="{D035CBB6-05E9-9243-9894-7E910F7D29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2134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fld id="{98EDE31E-F651-5A4A-A7E9-2B954E2B03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9743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p:txBody>
          <a:bodyPr/>
          <a:lstStyle>
            <a:lvl1pPr>
              <a:defRPr/>
            </a:lvl1pPr>
          </a:lstStyle>
          <a:p>
            <a:pPr>
              <a:defRPr/>
            </a:pPr>
            <a:r>
              <a:rPr lang="en-US"/>
              <a:t>Space Weather to Space Climate: Societal Impacts</a:t>
            </a:r>
          </a:p>
        </p:txBody>
      </p:sp>
      <p:sp>
        <p:nvSpPr>
          <p:cNvPr id="4" name="Rectangle 6"/>
          <p:cNvSpPr>
            <a:spLocks noGrp="1" noChangeArrowheads="1"/>
          </p:cNvSpPr>
          <p:nvPr>
            <p:ph type="sldNum" sz="quarter" idx="11"/>
          </p:nvPr>
        </p:nvSpPr>
        <p:spPr/>
        <p:txBody>
          <a:bodyPr/>
          <a:lstStyle>
            <a:lvl1pPr>
              <a:defRPr/>
            </a:lvl1pPr>
          </a:lstStyle>
          <a:p>
            <a:pPr>
              <a:defRPr/>
            </a:pPr>
            <a:fld id="{568F5940-AC01-4B7E-943D-5716FD3FEB17}"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676400"/>
            <a:ext cx="7772400" cy="4419600"/>
          </a:xfrm>
        </p:spPr>
        <p:txBody>
          <a:bodyPr/>
          <a:lstStyle/>
          <a:p>
            <a:pPr lvl="0"/>
            <a:endParaRPr lang="en-US" noProof="0" smtClean="0"/>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fld id="{0CD17DE5-BD93-F946-92D2-CA19D0FCE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18300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457200" y="6356350"/>
            <a:ext cx="2133600" cy="365125"/>
          </a:xfrm>
          <a:prstGeom prst="rect">
            <a:avLst/>
          </a:prstGeom>
        </p:spPr>
        <p:txBody>
          <a:bodyPr/>
          <a:lstStyle>
            <a:lvl1pPr>
              <a:defRPr>
                <a:latin typeface="Arial" charset="0"/>
                <a:ea typeface="+mn-ea"/>
                <a:cs typeface="Times New Roman" pitchFamily="18" charset="0"/>
              </a:defRPr>
            </a:lvl1pPr>
          </a:lstStyle>
          <a:p>
            <a:pPr>
              <a:defRPr/>
            </a:pPr>
            <a:endParaRPr lang="en-US" sz="2400">
              <a:solidFill>
                <a:srgbClr val="3333CC"/>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fld id="{585E3D2F-38C8-BE45-ABF1-6C751508A2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56244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ea typeface="+mn-ea"/>
                <a:cs typeface="Times New Roman" pitchFamily="18" charset="0"/>
              </a:defRPr>
            </a:lvl1pPr>
          </a:lstStyle>
          <a:p>
            <a:pPr>
              <a:defRPr/>
            </a:pPr>
            <a:endParaRPr lang="en-US" sz="2400">
              <a:solidFill>
                <a:srgbClr val="3333CC"/>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14DE1651-6F2A-EC43-B610-504B8544B9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20121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atin typeface="Arial" pitchFamily="34" charset="0"/>
                <a:ea typeface="+mn-ea"/>
                <a:cs typeface="Times New Roman" pitchFamily="18" charset="0"/>
              </a:defRPr>
            </a:lvl1pPr>
          </a:lstStyle>
          <a:p>
            <a:pPr>
              <a:defRPr/>
            </a:pPr>
            <a:endParaRPr lang="en-US" sz="2400">
              <a:solidFill>
                <a:srgbClr val="3333CC"/>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DACEA1BB-EB4C-BD42-81D9-AD04C2DB8E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26394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fld id="{BC9E1566-54F0-0945-829D-8A0585A3AE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81222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fld id="{90467E70-6468-C142-B2DC-3826ECF1F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185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fld id="{6B292E37-1581-E048-ADFF-BF2E1266D7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17200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p:txBody>
          <a:bodyPr/>
          <a:lstStyle>
            <a:lvl1pPr>
              <a:defRPr/>
            </a:lvl1pPr>
          </a:lstStyle>
          <a:p>
            <a:fld id="{04E00E39-B00D-7842-8779-B0C3212E21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4805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1"/>
          </p:nvPr>
        </p:nvSpPr>
        <p:spPr/>
        <p:txBody>
          <a:bodyPr/>
          <a:lstStyle>
            <a:lvl1pPr>
              <a:defRPr/>
            </a:lvl1pPr>
          </a:lstStyle>
          <a:p>
            <a:fld id="{E9494341-8F3B-E249-880A-62B63F1E6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19090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1"/>
          </p:nvPr>
        </p:nvSpPr>
        <p:spPr/>
        <p:txBody>
          <a:bodyPr/>
          <a:lstStyle>
            <a:lvl1pPr>
              <a:defRPr/>
            </a:lvl1pPr>
          </a:lstStyle>
          <a:p>
            <a:fld id="{F0C436F1-4DEA-F741-846D-58CE84C93B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7836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ED3A6238-558D-45E6-B47F-4A218A6C055B}"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sldNum" sz="quarter" idx="11"/>
          </p:nvPr>
        </p:nvSpPr>
        <p:spPr/>
        <p:txBody>
          <a:bodyPr/>
          <a:lstStyle>
            <a:lvl1pPr>
              <a:defRPr/>
            </a:lvl1pPr>
          </a:lstStyle>
          <a:p>
            <a:fld id="{A2C9667C-12B8-2F47-9813-C860512008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46478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p:txBody>
          <a:bodyPr/>
          <a:lstStyle>
            <a:lvl1pPr>
              <a:defRPr/>
            </a:lvl1pPr>
          </a:lstStyle>
          <a:p>
            <a:fld id="{80A8D222-2919-DE47-900E-440B0F6F32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21596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1"/>
          </p:nvPr>
        </p:nvSpPr>
        <p:spPr/>
        <p:txBody>
          <a:bodyPr/>
          <a:lstStyle>
            <a:lvl1pPr>
              <a:defRPr/>
            </a:lvl1pPr>
          </a:lstStyle>
          <a:p>
            <a:fld id="{83DD0268-6A90-C046-A8F8-D66B43E7CA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12356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fld id="{D035CBB6-05E9-9243-9894-7E910F7D29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35738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fld id="{98EDE31E-F651-5A4A-A7E9-2B954E2B03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50557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722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676400"/>
            <a:ext cx="7772400" cy="4419600"/>
          </a:xfrm>
        </p:spPr>
        <p:txBody>
          <a:bodyPr/>
          <a:lstStyle/>
          <a:p>
            <a:pPr lvl="0"/>
            <a:endParaRPr lang="en-US" noProof="0" smtClean="0"/>
          </a:p>
        </p:txBody>
      </p:sp>
      <p:sp>
        <p:nvSpPr>
          <p:cNvPr id="4" name="Rectangle 5"/>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1"/>
          </p:nvPr>
        </p:nvSpPr>
        <p:spPr/>
        <p:txBody>
          <a:bodyPr/>
          <a:lstStyle>
            <a:lvl1pPr>
              <a:defRPr/>
            </a:lvl1pPr>
          </a:lstStyle>
          <a:p>
            <a:fld id="{0CD17DE5-BD93-F946-92D2-CA19D0FCE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77028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457200" y="6356350"/>
            <a:ext cx="2133600" cy="365125"/>
          </a:xfrm>
          <a:prstGeom prst="rect">
            <a:avLst/>
          </a:prstGeom>
        </p:spPr>
        <p:txBody>
          <a:bodyPr/>
          <a:lstStyle>
            <a:lvl1pPr>
              <a:defRPr>
                <a:latin typeface="Arial" charset="0"/>
                <a:ea typeface="+mn-ea"/>
                <a:cs typeface="Times New Roman" pitchFamily="18" charset="0"/>
              </a:defRPr>
            </a:lvl1pPr>
          </a:lstStyle>
          <a:p>
            <a:pPr>
              <a:defRPr/>
            </a:pPr>
            <a:endParaRPr lang="en-US" sz="2400">
              <a:solidFill>
                <a:srgbClr val="3333CC"/>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fld id="{585E3D2F-38C8-BE45-ABF1-6C751508A2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21163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atin typeface="Arial" pitchFamily="34" charset="0"/>
                <a:ea typeface="+mn-ea"/>
                <a:cs typeface="Times New Roman" pitchFamily="18" charset="0"/>
              </a:defRPr>
            </a:lvl1pPr>
          </a:lstStyle>
          <a:p>
            <a:pPr>
              <a:defRPr/>
            </a:pPr>
            <a:endParaRPr lang="en-US" sz="2400">
              <a:solidFill>
                <a:srgbClr val="3333CC"/>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fld id="{14DE1651-6F2A-EC43-B610-504B8544B9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65831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atin typeface="Arial" pitchFamily="34" charset="0"/>
                <a:ea typeface="+mn-ea"/>
                <a:cs typeface="Times New Roman" pitchFamily="18" charset="0"/>
              </a:defRPr>
            </a:lvl1pPr>
          </a:lstStyle>
          <a:p>
            <a:pPr>
              <a:defRPr/>
            </a:pPr>
            <a:endParaRPr lang="en-US" sz="2400">
              <a:solidFill>
                <a:srgbClr val="3333CC"/>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DACEA1BB-EB4C-BD42-81D9-AD04C2DB8E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91761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11D6AF8-70A6-574C-B6C8-02A16EDB6E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5120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r>
              <a:rPr lang="en-US"/>
              <a:t>Space Weather to Space Climate: Societal Impacts</a:t>
            </a:r>
          </a:p>
        </p:txBody>
      </p:sp>
      <p:sp>
        <p:nvSpPr>
          <p:cNvPr id="6" name="Rectangle 6"/>
          <p:cNvSpPr>
            <a:spLocks noGrp="1" noChangeArrowheads="1"/>
          </p:cNvSpPr>
          <p:nvPr>
            <p:ph type="sldNum" sz="quarter" idx="11"/>
          </p:nvPr>
        </p:nvSpPr>
        <p:spPr/>
        <p:txBody>
          <a:bodyPr/>
          <a:lstStyle>
            <a:lvl1pPr>
              <a:defRPr/>
            </a:lvl1pPr>
          </a:lstStyle>
          <a:p>
            <a:pPr>
              <a:defRPr/>
            </a:pPr>
            <a:fld id="{8446AFA8-4FFB-45E0-9A39-A0EE136A30DF}"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1C3D63E-A35E-224D-B594-5B2CA3C57B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77932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9C301A2-04C5-454B-8DE3-A6D70EC885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88551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8BE0AAD-2896-3E49-A8D3-8D9BB2362B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48319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33F4766-3C6B-5A47-AB01-E4384A4DD3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59700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7A118FB-621B-4343-B752-6305480577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88050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63AFD48-3276-5541-BEE9-C8736C40EF8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78738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9A49E1B-581A-9B40-AF96-6473D099C5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64716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2E98E1-CB89-F248-A8C4-C87D298E95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99325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BD61DF2-E68F-9D44-9A96-97214F9062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52599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1DD0F5-3751-134F-A6EB-636F52A16D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7464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a:defRPr/>
            </a:lvl1pPr>
          </a:lstStyle>
          <a:p>
            <a:pPr>
              <a:defRPr/>
            </a:pPr>
            <a:r>
              <a:rPr lang="en-US"/>
              <a:t>Space Weather to Space Climate: Societal Impacts</a:t>
            </a:r>
          </a:p>
        </p:txBody>
      </p:sp>
      <p:sp>
        <p:nvSpPr>
          <p:cNvPr id="6" name="Rectangle 6"/>
          <p:cNvSpPr>
            <a:spLocks noGrp="1" noChangeArrowheads="1"/>
          </p:cNvSpPr>
          <p:nvPr>
            <p:ph type="sldNum" sz="quarter" idx="11"/>
          </p:nvPr>
        </p:nvSpPr>
        <p:spPr/>
        <p:txBody>
          <a:bodyPr/>
          <a:lstStyle>
            <a:lvl1pPr>
              <a:defRPr/>
            </a:lvl1pPr>
          </a:lstStyle>
          <a:p>
            <a:pPr>
              <a:defRPr/>
            </a:pPr>
            <a:fld id="{5447BB5E-1B18-409D-8238-CD0606B9D8E3}"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76062D-B69B-FE45-B984-20E017A809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3897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BEB818A-A874-D74A-A4AA-53FF57FC164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11650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4DC0F1A-A1BB-B24E-BDCB-78D86CB0E44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30464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663FE4A4-D457-4245-A9EF-51E71107B0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57382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11D6AF8-70A6-574C-B6C8-02A16EDB6EF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32181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1C3D63E-A35E-224D-B594-5B2CA3C57B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3175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9C301A2-04C5-454B-8DE3-A6D70EC885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32051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8BE0AAD-2896-3E49-A8D3-8D9BB2362B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19090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33F4766-3C6B-5A47-AB01-E4384A4DD3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73268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7A118FB-621B-4343-B752-6305480577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6664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6" Type="http://schemas.openxmlformats.org/officeDocument/2006/relationships/theme" Target="../theme/theme10.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3.jpe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3.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5.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4.png"/><Relationship Id="rId2" Type="http://schemas.openxmlformats.org/officeDocument/2006/relationships/slideLayout" Target="../slideLayouts/slideLayout35.xml"/><Relationship Id="rId16" Type="http://schemas.openxmlformats.org/officeDocument/2006/relationships/theme" Target="../theme/theme6.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5.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4.png"/><Relationship Id="rId2" Type="http://schemas.openxmlformats.org/officeDocument/2006/relationships/slideLayout" Target="../slideLayouts/slideLayout50.xml"/><Relationship Id="rId16" Type="http://schemas.openxmlformats.org/officeDocument/2006/relationships/theme" Target="../theme/theme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image" Target="../media/image5.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image" Target="../media/image4.png"/><Relationship Id="rId2" Type="http://schemas.openxmlformats.org/officeDocument/2006/relationships/slideLayout" Target="../slideLayouts/slideLayout65.xml"/><Relationship Id="rId16" Type="http://schemas.openxmlformats.org/officeDocument/2006/relationships/theme" Target="../theme/theme8.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6" Type="http://schemas.openxmlformats.org/officeDocument/2006/relationships/theme" Target="../theme/theme9.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7"/>
          <p:cNvSpPr>
            <a:spLocks noChangeArrowheads="1"/>
          </p:cNvSpPr>
          <p:nvPr/>
        </p:nvSpPr>
        <p:spPr bwMode="auto">
          <a:xfrm>
            <a:off x="0" y="6553200"/>
            <a:ext cx="9144000" cy="304800"/>
          </a:xfrm>
          <a:prstGeom prst="rect">
            <a:avLst/>
          </a:prstGeom>
          <a:solidFill>
            <a:schemeClr val="tx2"/>
          </a:solidFill>
          <a:ln w="9525">
            <a:noFill/>
            <a:miter lim="800000"/>
            <a:headEnd/>
            <a:tailEnd/>
          </a:ln>
        </p:spPr>
        <p:txBody>
          <a:bodyPr wrap="none" anchor="ctr"/>
          <a:lstStyle/>
          <a:p>
            <a:pPr>
              <a:defRPr/>
            </a:pPr>
            <a:endParaRPr lang="en-US"/>
          </a:p>
        </p:txBody>
      </p:sp>
      <p:sp>
        <p:nvSpPr>
          <p:cNvPr id="22531" name="Rectangle 2"/>
          <p:cNvSpPr>
            <a:spLocks noGrp="1" noChangeArrowheads="1"/>
          </p:cNvSpPr>
          <p:nvPr>
            <p:ph type="title"/>
          </p:nvPr>
        </p:nvSpPr>
        <p:spPr bwMode="auto">
          <a:xfrm>
            <a:off x="0" y="0"/>
            <a:ext cx="9144000" cy="1143000"/>
          </a:xfrm>
          <a:prstGeom prst="rect">
            <a:avLst/>
          </a:prstGeom>
          <a:noFill/>
          <a:ln w="9525">
            <a:noFill/>
            <a:miter lim="800000"/>
            <a:headEnd/>
            <a:tailEnd/>
          </a:ln>
        </p:spPr>
        <p:txBody>
          <a:bodyPr vert="horz" wrap="square" lIns="2011680" tIns="0" rIns="182880" bIns="0" numCol="1" anchor="ctr" anchorCtr="0" compatLnSpc="1">
            <a:prstTxWarp prst="textNoShape">
              <a:avLst/>
            </a:prstTxWarp>
          </a:bodyPr>
          <a:lstStyle/>
          <a:p>
            <a:pPr lvl="0"/>
            <a:r>
              <a:rPr lang="en-US" smtClean="0"/>
              <a:t>Click to edit Master title style</a:t>
            </a:r>
          </a:p>
        </p:txBody>
      </p:sp>
      <p:sp>
        <p:nvSpPr>
          <p:cNvPr id="22532" name="Rectangle 3"/>
          <p:cNvSpPr>
            <a:spLocks noGrp="1" noChangeArrowheads="1"/>
          </p:cNvSpPr>
          <p:nvPr>
            <p:ph type="body" idx="1"/>
          </p:nvPr>
        </p:nvSpPr>
        <p:spPr bwMode="auto">
          <a:xfrm>
            <a:off x="304800" y="1752600"/>
            <a:ext cx="8686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55301" name="Rectangle 5"/>
          <p:cNvSpPr>
            <a:spLocks noGrp="1" noChangeArrowheads="1"/>
          </p:cNvSpPr>
          <p:nvPr>
            <p:ph type="ftr" sz="quarter" idx="3"/>
          </p:nvPr>
        </p:nvSpPr>
        <p:spPr bwMode="auto">
          <a:xfrm>
            <a:off x="0" y="6553200"/>
            <a:ext cx="7010400" cy="304800"/>
          </a:xfrm>
          <a:prstGeom prst="rect">
            <a:avLst/>
          </a:prstGeom>
          <a:noFill/>
          <a:ln w="9525">
            <a:noFill/>
            <a:miter lim="800000"/>
            <a:headEnd/>
            <a:tailEnd/>
          </a:ln>
          <a:effectLst/>
        </p:spPr>
        <p:txBody>
          <a:bodyPr vert="horz" wrap="square" lIns="457200" tIns="45720" rIns="91440" bIns="45720" numCol="1" anchor="t" anchorCtr="0" compatLnSpc="1">
            <a:prstTxWarp prst="textNoShape">
              <a:avLst/>
            </a:prstTxWarp>
          </a:bodyPr>
          <a:lstStyle>
            <a:lvl1pPr>
              <a:defRPr sz="1400">
                <a:solidFill>
                  <a:schemeClr val="bg1"/>
                </a:solidFill>
                <a:latin typeface="TradeGothicCondEighteenObl" pitchFamily="2" charset="0"/>
                <a:ea typeface="+mn-ea"/>
                <a:cs typeface="+mn-cs"/>
              </a:defRPr>
            </a:lvl1pPr>
          </a:lstStyle>
          <a:p>
            <a:pPr>
              <a:defRPr/>
            </a:pPr>
            <a:r>
              <a:rPr lang="en-US" dirty="0"/>
              <a:t>Space Weather: Research to Operations in the 21</a:t>
            </a:r>
            <a:r>
              <a:rPr lang="en-US" baseline="30000" dirty="0"/>
              <a:t>st</a:t>
            </a:r>
            <a:r>
              <a:rPr lang="en-US" dirty="0"/>
              <a:t> Century</a:t>
            </a:r>
          </a:p>
        </p:txBody>
      </p:sp>
      <p:sp>
        <p:nvSpPr>
          <p:cNvPr id="55302" name="Rectangle 6"/>
          <p:cNvSpPr>
            <a:spLocks noGrp="1" noChangeArrowheads="1"/>
          </p:cNvSpPr>
          <p:nvPr>
            <p:ph type="sldNum" sz="quarter" idx="4"/>
          </p:nvPr>
        </p:nvSpPr>
        <p:spPr bwMode="auto">
          <a:xfrm>
            <a:off x="7010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TradeGothicBoldTwo" pitchFamily="2" charset="0"/>
              </a:defRPr>
            </a:lvl1pPr>
          </a:lstStyle>
          <a:p>
            <a:pPr>
              <a:defRPr/>
            </a:pPr>
            <a:fld id="{D38A0D5D-81A0-41BF-9859-E5B31E1855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833" r:id="rId1"/>
    <p:sldLayoutId id="2147487834" r:id="rId2"/>
    <p:sldLayoutId id="2147487835" r:id="rId3"/>
    <p:sldLayoutId id="2147487836" r:id="rId4"/>
    <p:sldLayoutId id="2147487837" r:id="rId5"/>
    <p:sldLayoutId id="2147487838" r:id="rId6"/>
    <p:sldLayoutId id="2147487839" r:id="rId7"/>
    <p:sldLayoutId id="2147487840" r:id="rId8"/>
    <p:sldLayoutId id="2147487841" r:id="rId9"/>
    <p:sldLayoutId id="2147487842" r:id="rId10"/>
    <p:sldLayoutId id="2147487843" r:id="rId11"/>
    <p:sldLayoutId id="2147487844" r:id="rId12"/>
    <p:sldLayoutId id="2147487845" r:id="rId13"/>
    <p:sldLayoutId id="2147487846" r:id="rId14"/>
    <p:sldLayoutId id="2147487847" r:id="rId15"/>
  </p:sldLayoutIdLst>
  <p:hf hdr="0" dt="0"/>
  <p:txStyles>
    <p:titleStyle>
      <a:lvl1pPr algn="l" rtl="0" eaLnBrk="0" fontAlgn="base" hangingPunct="0">
        <a:lnSpc>
          <a:spcPct val="80000"/>
        </a:lnSpc>
        <a:spcBef>
          <a:spcPct val="0"/>
        </a:spcBef>
        <a:spcAft>
          <a:spcPct val="0"/>
        </a:spcAft>
        <a:defRPr sz="4800">
          <a:solidFill>
            <a:schemeClr val="bg1"/>
          </a:solidFill>
          <a:latin typeface="+mj-lt"/>
          <a:ea typeface="ＭＳ Ｐゴシック" charset="-128"/>
          <a:cs typeface="ＭＳ Ｐゴシック" charset="-128"/>
        </a:defRPr>
      </a:lvl1pPr>
      <a:lvl2pPr algn="l" rtl="0" eaLnBrk="0" fontAlgn="base" hangingPunct="0">
        <a:lnSpc>
          <a:spcPct val="80000"/>
        </a:lnSpc>
        <a:spcBef>
          <a:spcPct val="0"/>
        </a:spcBef>
        <a:spcAft>
          <a:spcPct val="0"/>
        </a:spcAft>
        <a:defRPr sz="4800">
          <a:solidFill>
            <a:schemeClr val="bg1"/>
          </a:solidFill>
          <a:latin typeface="TradeGothicBold" pitchFamily="2" charset="0"/>
          <a:ea typeface="ＭＳ Ｐゴシック" charset="-128"/>
          <a:cs typeface="ＭＳ Ｐゴシック" charset="-128"/>
        </a:defRPr>
      </a:lvl2pPr>
      <a:lvl3pPr algn="l" rtl="0" eaLnBrk="0" fontAlgn="base" hangingPunct="0">
        <a:lnSpc>
          <a:spcPct val="80000"/>
        </a:lnSpc>
        <a:spcBef>
          <a:spcPct val="0"/>
        </a:spcBef>
        <a:spcAft>
          <a:spcPct val="0"/>
        </a:spcAft>
        <a:defRPr sz="4800">
          <a:solidFill>
            <a:schemeClr val="bg1"/>
          </a:solidFill>
          <a:latin typeface="TradeGothicBold" pitchFamily="2" charset="0"/>
          <a:ea typeface="ＭＳ Ｐゴシック" charset="-128"/>
          <a:cs typeface="ＭＳ Ｐゴシック" charset="-128"/>
        </a:defRPr>
      </a:lvl3pPr>
      <a:lvl4pPr algn="l" rtl="0" eaLnBrk="0" fontAlgn="base" hangingPunct="0">
        <a:lnSpc>
          <a:spcPct val="80000"/>
        </a:lnSpc>
        <a:spcBef>
          <a:spcPct val="0"/>
        </a:spcBef>
        <a:spcAft>
          <a:spcPct val="0"/>
        </a:spcAft>
        <a:defRPr sz="4800">
          <a:solidFill>
            <a:schemeClr val="bg1"/>
          </a:solidFill>
          <a:latin typeface="TradeGothicBold" pitchFamily="2" charset="0"/>
          <a:ea typeface="ＭＳ Ｐゴシック" charset="-128"/>
          <a:cs typeface="ＭＳ Ｐゴシック" charset="-128"/>
        </a:defRPr>
      </a:lvl4pPr>
      <a:lvl5pPr algn="l" rtl="0" eaLnBrk="0" fontAlgn="base" hangingPunct="0">
        <a:lnSpc>
          <a:spcPct val="80000"/>
        </a:lnSpc>
        <a:spcBef>
          <a:spcPct val="0"/>
        </a:spcBef>
        <a:spcAft>
          <a:spcPct val="0"/>
        </a:spcAft>
        <a:defRPr sz="4800">
          <a:solidFill>
            <a:schemeClr val="bg1"/>
          </a:solidFill>
          <a:latin typeface="TradeGothicBold" pitchFamily="2" charset="0"/>
          <a:ea typeface="ＭＳ Ｐゴシック" charset="-128"/>
          <a:cs typeface="ＭＳ Ｐゴシック" charset="-128"/>
        </a:defRPr>
      </a:lvl5pPr>
      <a:lvl6pPr marL="457200" algn="l" rtl="0" fontAlgn="base">
        <a:lnSpc>
          <a:spcPct val="80000"/>
        </a:lnSpc>
        <a:spcBef>
          <a:spcPct val="0"/>
        </a:spcBef>
        <a:spcAft>
          <a:spcPct val="0"/>
        </a:spcAft>
        <a:defRPr sz="4800">
          <a:solidFill>
            <a:schemeClr val="bg1"/>
          </a:solidFill>
          <a:latin typeface="TradeGothicBold" pitchFamily="2" charset="0"/>
        </a:defRPr>
      </a:lvl6pPr>
      <a:lvl7pPr marL="914400" algn="l" rtl="0" fontAlgn="base">
        <a:lnSpc>
          <a:spcPct val="80000"/>
        </a:lnSpc>
        <a:spcBef>
          <a:spcPct val="0"/>
        </a:spcBef>
        <a:spcAft>
          <a:spcPct val="0"/>
        </a:spcAft>
        <a:defRPr sz="4800">
          <a:solidFill>
            <a:schemeClr val="bg1"/>
          </a:solidFill>
          <a:latin typeface="TradeGothicBold" pitchFamily="2" charset="0"/>
        </a:defRPr>
      </a:lvl7pPr>
      <a:lvl8pPr marL="1371600" algn="l" rtl="0" fontAlgn="base">
        <a:lnSpc>
          <a:spcPct val="80000"/>
        </a:lnSpc>
        <a:spcBef>
          <a:spcPct val="0"/>
        </a:spcBef>
        <a:spcAft>
          <a:spcPct val="0"/>
        </a:spcAft>
        <a:defRPr sz="4800">
          <a:solidFill>
            <a:schemeClr val="bg1"/>
          </a:solidFill>
          <a:latin typeface="TradeGothicBold" pitchFamily="2" charset="0"/>
        </a:defRPr>
      </a:lvl8pPr>
      <a:lvl9pPr marL="1828800" algn="l" rtl="0" fontAlgn="base">
        <a:lnSpc>
          <a:spcPct val="80000"/>
        </a:lnSpc>
        <a:spcBef>
          <a:spcPct val="0"/>
        </a:spcBef>
        <a:spcAft>
          <a:spcPct val="0"/>
        </a:spcAft>
        <a:defRPr sz="4800">
          <a:solidFill>
            <a:schemeClr val="bg1"/>
          </a:solidFill>
          <a:latin typeface="TradeGothicBold" pitchFamily="2" charset="0"/>
        </a:defRPr>
      </a:lvl9pPr>
    </p:titleStyle>
    <p:bodyStyle>
      <a:lvl1pPr marL="342900" indent="-342900" algn="l" rtl="0" eaLnBrk="0" fontAlgn="base" hangingPunct="0">
        <a:spcBef>
          <a:spcPct val="50000"/>
        </a:spcBef>
        <a:spcAft>
          <a:spcPct val="0"/>
        </a:spcAft>
        <a:buClr>
          <a:srgbClr val="000066"/>
        </a:buClr>
        <a:buSzPct val="70000"/>
        <a:buFont typeface="Webdings" pitchFamily="18" charset="2"/>
        <a:defRPr sz="2800">
          <a:solidFill>
            <a:schemeClr val="tx1"/>
          </a:solidFill>
          <a:latin typeface="+mn-lt"/>
          <a:ea typeface="ＭＳ Ｐゴシック" charset="-128"/>
          <a:cs typeface="ＭＳ Ｐゴシック" charset="-128"/>
        </a:defRPr>
      </a:lvl1pPr>
      <a:lvl2pPr marL="800100" indent="-342900" algn="l" rtl="0" eaLnBrk="0" fontAlgn="base" hangingPunct="0">
        <a:spcBef>
          <a:spcPct val="20000"/>
        </a:spcBef>
        <a:spcAft>
          <a:spcPct val="0"/>
        </a:spcAft>
        <a:buClr>
          <a:srgbClr val="993300"/>
        </a:buClr>
        <a:buFont typeface="Wingdings" pitchFamily="2" charset="2"/>
        <a:buChar char="§"/>
        <a:defRPr sz="2400">
          <a:solidFill>
            <a:schemeClr val="tx1"/>
          </a:solidFill>
          <a:latin typeface="TradeGothicCondEighteen" pitchFamily="2" charset="0"/>
          <a:ea typeface="ＭＳ Ｐゴシック" charset="-128"/>
        </a:defRPr>
      </a:lvl2pPr>
      <a:lvl3pPr marL="1200150" indent="-285750" algn="l" rtl="0" eaLnBrk="0" fontAlgn="base" hangingPunct="0">
        <a:spcBef>
          <a:spcPct val="20000"/>
        </a:spcBef>
        <a:spcAft>
          <a:spcPct val="0"/>
        </a:spcAft>
        <a:buClr>
          <a:srgbClr val="CC3300"/>
        </a:buClr>
        <a:buSzPct val="120000"/>
        <a:buFont typeface="Arial" pitchFamily="34" charset="0"/>
        <a:buChar char="•"/>
        <a:defRPr sz="2000">
          <a:solidFill>
            <a:schemeClr val="tx1"/>
          </a:solidFill>
          <a:latin typeface="TradeGothicCondEighteen" pitchFamily="2" charset="0"/>
          <a:ea typeface="ＭＳ Ｐゴシック" charset="-128"/>
        </a:defRPr>
      </a:lvl3pPr>
      <a:lvl4pPr marL="1879600" indent="-336550" algn="l" rtl="0" eaLnBrk="0" fontAlgn="base" hangingPunct="0">
        <a:spcBef>
          <a:spcPct val="20000"/>
        </a:spcBef>
        <a:spcAft>
          <a:spcPct val="0"/>
        </a:spcAft>
        <a:buClr>
          <a:srgbClr val="3366FF"/>
        </a:buClr>
        <a:buSzPct val="85000"/>
        <a:buFont typeface="Wingdings 2" pitchFamily="18" charset="2"/>
        <a:buChar char=""/>
        <a:defRPr>
          <a:solidFill>
            <a:schemeClr val="tx1"/>
          </a:solidFill>
          <a:latin typeface="TradeGothicCondEighteen" pitchFamily="2" charset="0"/>
          <a:ea typeface="ＭＳ Ｐゴシック" charset="-128"/>
        </a:defRPr>
      </a:lvl4pPr>
      <a:lvl5pPr marL="2343150" indent="-349250" algn="l" rtl="0" eaLnBrk="0" fontAlgn="base" hangingPunct="0">
        <a:spcBef>
          <a:spcPct val="20000"/>
        </a:spcBef>
        <a:spcAft>
          <a:spcPct val="0"/>
        </a:spcAft>
        <a:buSzPct val="90000"/>
        <a:buFont typeface="Wingdings 2" pitchFamily="18" charset="2"/>
        <a:buChar char="·"/>
        <a:defRPr>
          <a:solidFill>
            <a:schemeClr val="tx1"/>
          </a:solidFill>
          <a:latin typeface="TradeGothicCondEighteen" pitchFamily="2" charset="0"/>
          <a:ea typeface="ＭＳ Ｐゴシック" charset="-128"/>
        </a:defRPr>
      </a:lvl5pPr>
      <a:lvl6pPr marL="2800350" indent="-349250" algn="l" rtl="0" fontAlgn="base">
        <a:spcBef>
          <a:spcPct val="20000"/>
        </a:spcBef>
        <a:spcAft>
          <a:spcPct val="0"/>
        </a:spcAft>
        <a:buSzPct val="90000"/>
        <a:buFont typeface="Wingdings 2" charset="2"/>
        <a:buChar char="·"/>
        <a:defRPr>
          <a:solidFill>
            <a:schemeClr val="tx1"/>
          </a:solidFill>
          <a:latin typeface="TradeGothicCondEighteen" pitchFamily="2" charset="0"/>
          <a:ea typeface="ＭＳ Ｐゴシック" charset="-128"/>
        </a:defRPr>
      </a:lvl6pPr>
      <a:lvl7pPr marL="3257550" indent="-349250" algn="l" rtl="0" fontAlgn="base">
        <a:spcBef>
          <a:spcPct val="20000"/>
        </a:spcBef>
        <a:spcAft>
          <a:spcPct val="0"/>
        </a:spcAft>
        <a:buSzPct val="90000"/>
        <a:buFont typeface="Wingdings 2" charset="2"/>
        <a:buChar char="·"/>
        <a:defRPr>
          <a:solidFill>
            <a:schemeClr val="tx1"/>
          </a:solidFill>
          <a:latin typeface="TradeGothicCondEighteen" pitchFamily="2" charset="0"/>
          <a:ea typeface="ＭＳ Ｐゴシック" charset="-128"/>
        </a:defRPr>
      </a:lvl7pPr>
      <a:lvl8pPr marL="3714750" indent="-349250" algn="l" rtl="0" fontAlgn="base">
        <a:spcBef>
          <a:spcPct val="20000"/>
        </a:spcBef>
        <a:spcAft>
          <a:spcPct val="0"/>
        </a:spcAft>
        <a:buSzPct val="90000"/>
        <a:buFont typeface="Wingdings 2" charset="2"/>
        <a:buChar char="·"/>
        <a:defRPr>
          <a:solidFill>
            <a:schemeClr val="tx1"/>
          </a:solidFill>
          <a:latin typeface="TradeGothicCondEighteen" pitchFamily="2" charset="0"/>
          <a:ea typeface="ＭＳ Ｐゴシック" charset="-128"/>
        </a:defRPr>
      </a:lvl8pPr>
      <a:lvl9pPr marL="4171950" indent="-349250" algn="l" rtl="0" fontAlgn="base">
        <a:spcBef>
          <a:spcPct val="20000"/>
        </a:spcBef>
        <a:spcAft>
          <a:spcPct val="0"/>
        </a:spcAft>
        <a:buSzPct val="90000"/>
        <a:buFont typeface="Wingdings 2" charset="2"/>
        <a:buChar char="·"/>
        <a:defRPr>
          <a:solidFill>
            <a:schemeClr val="tx1"/>
          </a:solidFill>
          <a:latin typeface="TradeGothicCondEighteen" pitchFamily="2"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ea typeface="+mn-ea"/>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ea typeface="+mn-ea"/>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fld id="{32869F6B-7F79-8E4A-B18B-257118A37042}" type="slidenum">
              <a:rPr lang="en-US" smtClean="0">
                <a:solidFill>
                  <a:srgbClr val="000000"/>
                </a:solidFill>
                <a:latin typeface="Times New Roman" charset="0"/>
                <a:ea typeface="ＭＳ Ｐゴシック" charset="0"/>
              </a:rPr>
              <a:pPr/>
              <a:t>‹#›</a:t>
            </a:fld>
            <a:endParaRPr lang="en-US" smtClean="0">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37370186"/>
      </p:ext>
    </p:extLst>
  </p:cSld>
  <p:clrMap bg1="lt1" tx1="dk1" bg2="lt2" tx2="dk2" accent1="accent1" accent2="accent2" accent3="accent3" accent4="accent4" accent5="accent5" accent6="accent6" hlink="hlink" folHlink="folHlink"/>
  <p:sldLayoutIdLst>
    <p:sldLayoutId id="2147488190" r:id="rId1"/>
    <p:sldLayoutId id="2147488191" r:id="rId2"/>
    <p:sldLayoutId id="2147488192" r:id="rId3"/>
    <p:sldLayoutId id="2147488193" r:id="rId4"/>
    <p:sldLayoutId id="2147488194" r:id="rId5"/>
    <p:sldLayoutId id="2147488195" r:id="rId6"/>
    <p:sldLayoutId id="2147488196" r:id="rId7"/>
    <p:sldLayoutId id="2147488197" r:id="rId8"/>
    <p:sldLayoutId id="2147488198" r:id="rId9"/>
    <p:sldLayoutId id="2147488199" r:id="rId10"/>
    <p:sldLayoutId id="2147488200" r:id="rId11"/>
    <p:sldLayoutId id="2147488201" r:id="rId12"/>
    <p:sldLayoutId id="2147488202" r:id="rId13"/>
    <p:sldLayoutId id="2147488203" r:id="rId14"/>
    <p:sldLayoutId id="2147488204" r:id="rId15"/>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defRPr>
            </a:lvl1pPr>
          </a:lstStyle>
          <a:p>
            <a:pPr>
              <a:defRPr/>
            </a:pPr>
            <a:fld id="{5E046FCF-7405-4EC0-9910-278ED7A41A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84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print">
            <a:lum/>
          </a:blip>
          <a:srcRect/>
          <a:stretch>
            <a:fillRect l="-1000" r="-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03425" y="123825"/>
            <a:ext cx="6951663" cy="841375"/>
          </a:xfrm>
          <a:prstGeom prst="rect">
            <a:avLst/>
          </a:prstGeom>
          <a:noFill/>
          <a:ln w="9525">
            <a:noFill/>
            <a:miter lim="800000"/>
            <a:headEnd/>
            <a:tailEnd/>
          </a:ln>
          <a:effectLst/>
        </p:spPr>
        <p:txBody>
          <a:bodyPr vert="horz" wrap="square" lIns="0" tIns="0" rIns="0" bIns="0" numCol="1" anchor="ctr" anchorCtr="1" compatLnSpc="1">
            <a:prstTxWarp prst="textNoShape">
              <a:avLst/>
            </a:prstTxWarp>
            <a:scene3d>
              <a:camera prst="orthographicFront"/>
              <a:lightRig rig="threePt" dir="t"/>
            </a:scene3d>
            <a:sp3d extrusionH="57150">
              <a:bevelT w="38100" h="38100"/>
            </a:sp3d>
          </a:bodyPr>
          <a:lstStyle/>
          <a:p>
            <a:pPr lvl="0"/>
            <a:r>
              <a:rPr lang="en-US" dirty="0" smtClean="0"/>
              <a:t>Click to edit Master title style</a:t>
            </a:r>
          </a:p>
        </p:txBody>
      </p:sp>
      <p:sp>
        <p:nvSpPr>
          <p:cNvPr id="204803" name="Rectangle 3"/>
          <p:cNvSpPr>
            <a:spLocks noGrp="1" noChangeArrowheads="1"/>
          </p:cNvSpPr>
          <p:nvPr>
            <p:ph type="body" idx="1"/>
          </p:nvPr>
        </p:nvSpPr>
        <p:spPr bwMode="auto">
          <a:xfrm>
            <a:off x="685800" y="1552575"/>
            <a:ext cx="7772400" cy="4913313"/>
          </a:xfrm>
          <a:prstGeom prst="rect">
            <a:avLst/>
          </a:prstGeom>
          <a:noFill/>
          <a:ln w="9525">
            <a:noFill/>
            <a:miter lim="800000"/>
            <a:headEnd/>
            <a:tailEnd/>
          </a:ln>
          <a:effectLst>
            <a:outerShdw dist="35921" sx="999" sy="999"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7774" r:id="rId1"/>
    <p:sldLayoutId id="2147487775" r:id="rId2"/>
    <p:sldLayoutId id="2147487776" r:id="rId3"/>
    <p:sldLayoutId id="2147487777" r:id="rId4"/>
    <p:sldLayoutId id="2147487778" r:id="rId5"/>
    <p:sldLayoutId id="2147487779" r:id="rId6"/>
    <p:sldLayoutId id="2147487780" r:id="rId7"/>
    <p:sldLayoutId id="2147487781" r:id="rId8"/>
    <p:sldLayoutId id="2147487782" r:id="rId9"/>
    <p:sldLayoutId id="2147487783" r:id="rId10"/>
    <p:sldLayoutId id="2147487784" r:id="rId11"/>
    <p:sldLayoutId id="2147487785" r:id="rId12"/>
    <p:sldLayoutId id="2147487786" r:id="rId13"/>
    <p:sldLayoutId id="2147487787" r:id="rId14"/>
  </p:sldLayoutIdLst>
  <p:transition/>
  <p:timing>
    <p:tnLst>
      <p:par>
        <p:cTn id="1" dur="indefinite" restart="never" nodeType="tmRoot"/>
      </p:par>
    </p:tnLst>
  </p:timing>
  <p:hf sldNum="0" hdr="0" ftr="0" dt="0"/>
  <p:txStyles>
    <p:titleStyle>
      <a:lvl1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3200" b="1">
          <a:solidFill>
            <a:srgbClr val="FFFF00"/>
          </a:solidFill>
          <a:effectLst>
            <a:outerShdw blurRad="38100" dist="38100" dir="2700000" algn="tl">
              <a:srgbClr val="000000"/>
            </a:outerShdw>
          </a:effectLst>
          <a:latin typeface="Arial" charset="0"/>
          <a:ea typeface="ＭＳ Ｐゴシック" charset="0"/>
          <a:cs typeface="ＭＳ Ｐゴシック" charset="0"/>
        </a:defRPr>
      </a:lvl5pPr>
      <a:lvl6pPr marL="457200" algn="l" rtl="0" eaLnBrk="1" fontAlgn="base" hangingPunct="1">
        <a:spcBef>
          <a:spcPct val="0"/>
        </a:spcBef>
        <a:spcAft>
          <a:spcPct val="0"/>
        </a:spcAft>
        <a:defRPr sz="4000" b="1">
          <a:solidFill>
            <a:schemeClr val="accent2"/>
          </a:solidFill>
          <a:effectLst>
            <a:outerShdw blurRad="38100" dist="38100" dir="2700000" algn="tl">
              <a:srgbClr val="000000"/>
            </a:outerShdw>
          </a:effectLst>
          <a:latin typeface="Arial" charset="0"/>
        </a:defRPr>
      </a:lvl6pPr>
      <a:lvl7pPr marL="914400" algn="l" rtl="0" eaLnBrk="1" fontAlgn="base" hangingPunct="1">
        <a:spcBef>
          <a:spcPct val="0"/>
        </a:spcBef>
        <a:spcAft>
          <a:spcPct val="0"/>
        </a:spcAft>
        <a:defRPr sz="4000" b="1">
          <a:solidFill>
            <a:schemeClr val="accent2"/>
          </a:solidFill>
          <a:effectLst>
            <a:outerShdw blurRad="38100" dist="38100" dir="2700000" algn="tl">
              <a:srgbClr val="000000"/>
            </a:outerShdw>
          </a:effectLst>
          <a:latin typeface="Arial" charset="0"/>
        </a:defRPr>
      </a:lvl7pPr>
      <a:lvl8pPr marL="1371600" algn="l" rtl="0" eaLnBrk="1" fontAlgn="base" hangingPunct="1">
        <a:spcBef>
          <a:spcPct val="0"/>
        </a:spcBef>
        <a:spcAft>
          <a:spcPct val="0"/>
        </a:spcAft>
        <a:defRPr sz="4000" b="1">
          <a:solidFill>
            <a:schemeClr val="accent2"/>
          </a:solidFill>
          <a:effectLst>
            <a:outerShdw blurRad="38100" dist="38100" dir="2700000" algn="tl">
              <a:srgbClr val="000000"/>
            </a:outerShdw>
          </a:effectLst>
          <a:latin typeface="Arial" charset="0"/>
        </a:defRPr>
      </a:lvl8pPr>
      <a:lvl9pPr marL="1828800" algn="l" rtl="0" eaLnBrk="1" fontAlgn="base" hangingPunct="1">
        <a:spcBef>
          <a:spcPct val="0"/>
        </a:spcBef>
        <a:spcAft>
          <a:spcPct val="0"/>
        </a:spcAft>
        <a:defRPr sz="4000" b="1">
          <a:solidFill>
            <a:schemeClr val="accent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ts val="600"/>
        </a:spcBef>
        <a:spcAft>
          <a:spcPct val="0"/>
        </a:spcAft>
        <a:buSzPct val="130000"/>
        <a:buChar char="•"/>
        <a:defRPr sz="2800" b="1">
          <a:solidFill>
            <a:srgbClr val="0D0D0D"/>
          </a:solidFill>
          <a:latin typeface="+mn-lt"/>
          <a:ea typeface="ＭＳ Ｐゴシック" charset="0"/>
          <a:cs typeface="ＭＳ Ｐゴシック" charset="0"/>
        </a:defRPr>
      </a:lvl1pPr>
      <a:lvl2pPr marL="742950" indent="-285750" algn="l" rtl="0" eaLnBrk="0" fontAlgn="base" hangingPunct="0">
        <a:spcBef>
          <a:spcPts val="600"/>
        </a:spcBef>
        <a:spcAft>
          <a:spcPct val="0"/>
        </a:spcAft>
        <a:buSzPct val="130000"/>
        <a:buChar char="–"/>
        <a:defRPr sz="2400" b="1" i="1">
          <a:solidFill>
            <a:srgbClr val="0D0D0D"/>
          </a:solidFill>
          <a:latin typeface="+mn-lt"/>
          <a:ea typeface="ＭＳ Ｐゴシック" charset="0"/>
        </a:defRPr>
      </a:lvl2pPr>
      <a:lvl3pPr marL="1143000" indent="-228600" algn="l" rtl="0" eaLnBrk="0" fontAlgn="base" hangingPunct="0">
        <a:spcBef>
          <a:spcPts val="600"/>
        </a:spcBef>
        <a:spcAft>
          <a:spcPct val="0"/>
        </a:spcAft>
        <a:buSzPct val="130000"/>
        <a:buChar char="•"/>
        <a:defRPr sz="2000" b="1">
          <a:solidFill>
            <a:srgbClr val="0D0D0D"/>
          </a:solidFill>
          <a:latin typeface="+mn-lt"/>
          <a:ea typeface="ＭＳ Ｐゴシック" charset="0"/>
        </a:defRPr>
      </a:lvl3pPr>
      <a:lvl4pPr marL="1600200" indent="-228600" algn="l" rtl="0" eaLnBrk="0" fontAlgn="base" hangingPunct="0">
        <a:spcBef>
          <a:spcPts val="600"/>
        </a:spcBef>
        <a:spcAft>
          <a:spcPct val="0"/>
        </a:spcAft>
        <a:buSzPct val="130000"/>
        <a:buChar char="–"/>
        <a:defRPr sz="2000" b="1" i="1">
          <a:solidFill>
            <a:srgbClr val="0D0D0D"/>
          </a:solidFill>
          <a:latin typeface="+mn-lt"/>
          <a:ea typeface="ＭＳ Ｐゴシック" charset="0"/>
        </a:defRPr>
      </a:lvl4pPr>
      <a:lvl5pPr marL="2057400" indent="-228600" algn="l" rtl="0" eaLnBrk="0" fontAlgn="base" hangingPunct="0">
        <a:spcBef>
          <a:spcPts val="600"/>
        </a:spcBef>
        <a:spcAft>
          <a:spcPct val="0"/>
        </a:spcAft>
        <a:buSzPct val="130000"/>
        <a:buChar char="»"/>
        <a:defRPr sz="2000" b="1">
          <a:solidFill>
            <a:srgbClr val="0D0D0D"/>
          </a:solidFill>
          <a:latin typeface="+mn-lt"/>
          <a:ea typeface="ＭＳ Ｐゴシック" charset="0"/>
        </a:defRPr>
      </a:lvl5pPr>
      <a:lvl6pPr marL="2514600" indent="-228600" algn="l" rtl="0" eaLnBrk="1" fontAlgn="base" hangingPunct="1">
        <a:spcBef>
          <a:spcPct val="20000"/>
        </a:spcBef>
        <a:spcAft>
          <a:spcPct val="50000"/>
        </a:spcAft>
        <a:buClr>
          <a:srgbClr val="CC0000"/>
        </a:buClr>
        <a:buSzPct val="130000"/>
        <a:buChar char="»"/>
        <a:defRPr sz="2000" b="1">
          <a:solidFill>
            <a:schemeClr val="accent2"/>
          </a:solidFill>
          <a:latin typeface="+mn-lt"/>
        </a:defRPr>
      </a:lvl6pPr>
      <a:lvl7pPr marL="2971800" indent="-228600" algn="l" rtl="0" eaLnBrk="1" fontAlgn="base" hangingPunct="1">
        <a:spcBef>
          <a:spcPct val="20000"/>
        </a:spcBef>
        <a:spcAft>
          <a:spcPct val="50000"/>
        </a:spcAft>
        <a:buClr>
          <a:srgbClr val="CC0000"/>
        </a:buClr>
        <a:buSzPct val="130000"/>
        <a:buChar char="»"/>
        <a:defRPr sz="2000" b="1">
          <a:solidFill>
            <a:schemeClr val="accent2"/>
          </a:solidFill>
          <a:latin typeface="+mn-lt"/>
        </a:defRPr>
      </a:lvl7pPr>
      <a:lvl8pPr marL="3429000" indent="-228600" algn="l" rtl="0" eaLnBrk="1" fontAlgn="base" hangingPunct="1">
        <a:spcBef>
          <a:spcPct val="20000"/>
        </a:spcBef>
        <a:spcAft>
          <a:spcPct val="50000"/>
        </a:spcAft>
        <a:buClr>
          <a:srgbClr val="CC0000"/>
        </a:buClr>
        <a:buSzPct val="130000"/>
        <a:buChar char="»"/>
        <a:defRPr sz="2000" b="1">
          <a:solidFill>
            <a:schemeClr val="accent2"/>
          </a:solidFill>
          <a:latin typeface="+mn-lt"/>
        </a:defRPr>
      </a:lvl8pPr>
      <a:lvl9pPr marL="3886200" indent="-228600" algn="l" rtl="0" eaLnBrk="1" fontAlgn="base" hangingPunct="1">
        <a:spcBef>
          <a:spcPct val="20000"/>
        </a:spcBef>
        <a:spcAft>
          <a:spcPct val="50000"/>
        </a:spcAft>
        <a:buClr>
          <a:srgbClr val="CC0000"/>
        </a:buClr>
        <a:buSzPct val="130000"/>
        <a:buChar char="»"/>
        <a:defRPr sz="2000" b="1">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fld id="{B9349D0F-F45F-4A16-B6EF-C0C0CFE53174}" type="datetimeFigureOut">
              <a:rPr lang="en-US" smtClean="0"/>
              <a:pPr/>
              <a:t>5/7/2013</a:t>
            </a:fld>
            <a:endParaRPr lang="en-US" smtClean="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69FA15AC-B9CB-459C-B7F0-1731456F959A}" type="slidenum">
              <a:rPr lang="en-US" smtClean="0"/>
              <a:pPr/>
              <a:t>‹#›</a:t>
            </a:fld>
            <a:endParaRPr lang="en-US" smtClean="0"/>
          </a:p>
        </p:txBody>
      </p:sp>
    </p:spTree>
  </p:cSld>
  <p:clrMap bg1="lt1" tx1="dk1" bg2="lt2" tx2="dk2" accent1="accent1" accent2="accent2" accent3="accent3" accent4="accent4" accent5="accent5" accent6="accent6" hlink="hlink" folHlink="folHlink"/>
  <p:sldLayoutIdLst>
    <p:sldLayoutId id="2147488006" r:id="rId1"/>
    <p:sldLayoutId id="2147488205" r:id="rId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A8951806-2B3E-0946-8E37-4948B96C582F}"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803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228600"/>
            <a:ext cx="6172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76400"/>
            <a:ext cx="7772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600">
                <a:solidFill>
                  <a:schemeClr val="tx1"/>
                </a:solidFill>
                <a:latin typeface="Arial" charset="0"/>
                <a:ea typeface="+mn-ea"/>
                <a:cs typeface="Times New Roman" pitchFamily="18"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1628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chemeClr val="tx1"/>
                </a:solidFill>
              </a:defRPr>
            </a:lvl1pPr>
          </a:lstStyle>
          <a:p>
            <a:fld id="{A88F562B-D085-BB45-B1C9-7703F2397061}" type="slidenum">
              <a:rPr lang="en-US" smtClean="0">
                <a:solidFill>
                  <a:srgbClr val="000000"/>
                </a:solidFill>
                <a:latin typeface="Arial" charset="0"/>
                <a:ea typeface="ＭＳ Ｐゴシック" charset="0"/>
                <a:cs typeface="Times New Roman" charset="0"/>
              </a:rPr>
              <a:pPr/>
              <a:t>‹#›</a:t>
            </a:fld>
            <a:endParaRPr lang="en-US" smtClean="0">
              <a:solidFill>
                <a:srgbClr val="000000"/>
              </a:solidFill>
              <a:latin typeface="Arial" charset="0"/>
              <a:ea typeface="ＭＳ Ｐゴシック" charset="0"/>
              <a:cs typeface="Times New Roman" charset="0"/>
            </a:endParaRPr>
          </a:p>
        </p:txBody>
      </p:sp>
      <p:sp>
        <p:nvSpPr>
          <p:cNvPr id="2" name="Line 7"/>
          <p:cNvSpPr>
            <a:spLocks noChangeShapeType="1"/>
          </p:cNvSpPr>
          <p:nvPr userDrawn="1"/>
        </p:nvSpPr>
        <p:spPr bwMode="auto">
          <a:xfrm>
            <a:off x="304800" y="1447800"/>
            <a:ext cx="8686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2400" smtClean="0">
              <a:solidFill>
                <a:srgbClr val="3333CC"/>
              </a:solidFill>
              <a:latin typeface="Arial" charset="0"/>
              <a:ea typeface="ＭＳ Ｐゴシック" charset="0"/>
              <a:cs typeface="Times New Roman" charset="0"/>
            </a:endParaRPr>
          </a:p>
        </p:txBody>
      </p:sp>
      <p:pic>
        <p:nvPicPr>
          <p:cNvPr id="1031" name="Picture 8"/>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8600" y="228600"/>
            <a:ext cx="9890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32" name="Picture 12" descr="doc_logo"/>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924800" y="228600"/>
            <a:ext cx="9906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1156611"/>
      </p:ext>
    </p:extLst>
  </p:cSld>
  <p:clrMap bg1="lt1" tx1="dk1" bg2="lt2" tx2="dk2" accent1="accent1" accent2="accent2" accent3="accent3" accent4="accent4" accent5="accent5" accent6="accent6" hlink="hlink" folHlink="folHlink"/>
  <p:sldLayoutIdLst>
    <p:sldLayoutId id="2147488078" r:id="rId1"/>
    <p:sldLayoutId id="2147488079" r:id="rId2"/>
    <p:sldLayoutId id="2147488080" r:id="rId3"/>
    <p:sldLayoutId id="2147488081" r:id="rId4"/>
    <p:sldLayoutId id="2147488082" r:id="rId5"/>
    <p:sldLayoutId id="2147488083" r:id="rId6"/>
    <p:sldLayoutId id="2147488084" r:id="rId7"/>
    <p:sldLayoutId id="2147488085" r:id="rId8"/>
    <p:sldLayoutId id="2147488086" r:id="rId9"/>
    <p:sldLayoutId id="2147488087" r:id="rId10"/>
    <p:sldLayoutId id="2147488088" r:id="rId11"/>
    <p:sldLayoutId id="2147488089" r:id="rId12"/>
    <p:sldLayoutId id="2147488090" r:id="rId13"/>
    <p:sldLayoutId id="2147488091" r:id="rId14"/>
    <p:sldLayoutId id="2147488092" r:id="rId15"/>
  </p:sldLayoutIdLst>
  <p:hf hdr="0" ftr="0" dt="0"/>
  <p:txStyles>
    <p:titleStyle>
      <a:lvl1pPr algn="l" rtl="0" eaLnBrk="0" fontAlgn="base" hangingPunct="0">
        <a:spcBef>
          <a:spcPct val="0"/>
        </a:spcBef>
        <a:spcAft>
          <a:spcPct val="0"/>
        </a:spcAft>
        <a:defRPr sz="3600" b="1">
          <a:solidFill>
            <a:schemeClr val="accent2"/>
          </a:solidFill>
          <a:latin typeface="+mj-lt"/>
          <a:ea typeface="ＭＳ Ｐゴシック" charset="0"/>
          <a:cs typeface="+mj-cs"/>
        </a:defRPr>
      </a:lvl1pPr>
      <a:lvl2pPr algn="l" rtl="0" eaLnBrk="0" fontAlgn="base" hangingPunct="0">
        <a:spcBef>
          <a:spcPct val="0"/>
        </a:spcBef>
        <a:spcAft>
          <a:spcPct val="0"/>
        </a:spcAft>
        <a:defRPr sz="3600" b="1">
          <a:solidFill>
            <a:schemeClr val="accent2"/>
          </a:solidFill>
          <a:latin typeface="Arial" charset="0"/>
          <a:ea typeface="ＭＳ Ｐゴシック" charset="0"/>
        </a:defRPr>
      </a:lvl2pPr>
      <a:lvl3pPr algn="l" rtl="0" eaLnBrk="0" fontAlgn="base" hangingPunct="0">
        <a:spcBef>
          <a:spcPct val="0"/>
        </a:spcBef>
        <a:spcAft>
          <a:spcPct val="0"/>
        </a:spcAft>
        <a:defRPr sz="3600" b="1">
          <a:solidFill>
            <a:schemeClr val="accent2"/>
          </a:solidFill>
          <a:latin typeface="Arial" charset="0"/>
          <a:ea typeface="ＭＳ Ｐゴシック" charset="0"/>
        </a:defRPr>
      </a:lvl3pPr>
      <a:lvl4pPr algn="l" rtl="0" eaLnBrk="0" fontAlgn="base" hangingPunct="0">
        <a:spcBef>
          <a:spcPct val="0"/>
        </a:spcBef>
        <a:spcAft>
          <a:spcPct val="0"/>
        </a:spcAft>
        <a:defRPr sz="3600" b="1">
          <a:solidFill>
            <a:schemeClr val="accent2"/>
          </a:solidFill>
          <a:latin typeface="Arial" charset="0"/>
          <a:ea typeface="ＭＳ Ｐゴシック" charset="0"/>
        </a:defRPr>
      </a:lvl4pPr>
      <a:lvl5pPr algn="l" rtl="0" eaLnBrk="0" fontAlgn="base" hangingPunct="0">
        <a:spcBef>
          <a:spcPct val="0"/>
        </a:spcBef>
        <a:spcAft>
          <a:spcPct val="0"/>
        </a:spcAft>
        <a:defRPr sz="3600" b="1">
          <a:solidFill>
            <a:schemeClr val="accent2"/>
          </a:solidFill>
          <a:latin typeface="Arial" charset="0"/>
          <a:ea typeface="ＭＳ Ｐゴシック" charset="0"/>
        </a:defRPr>
      </a:lvl5pPr>
      <a:lvl6pPr marL="457200" algn="l" rtl="0" fontAlgn="base">
        <a:spcBef>
          <a:spcPct val="0"/>
        </a:spcBef>
        <a:spcAft>
          <a:spcPct val="0"/>
        </a:spcAft>
        <a:defRPr sz="3600" b="1">
          <a:solidFill>
            <a:schemeClr val="accent2"/>
          </a:solidFill>
          <a:latin typeface="Arial" charset="0"/>
        </a:defRPr>
      </a:lvl6pPr>
      <a:lvl7pPr marL="914400" algn="l" rtl="0" fontAlgn="base">
        <a:spcBef>
          <a:spcPct val="0"/>
        </a:spcBef>
        <a:spcAft>
          <a:spcPct val="0"/>
        </a:spcAft>
        <a:defRPr sz="3600" b="1">
          <a:solidFill>
            <a:schemeClr val="accent2"/>
          </a:solidFill>
          <a:latin typeface="Arial" charset="0"/>
        </a:defRPr>
      </a:lvl7pPr>
      <a:lvl8pPr marL="1371600" algn="l" rtl="0" fontAlgn="base">
        <a:spcBef>
          <a:spcPct val="0"/>
        </a:spcBef>
        <a:spcAft>
          <a:spcPct val="0"/>
        </a:spcAft>
        <a:defRPr sz="3600" b="1">
          <a:solidFill>
            <a:schemeClr val="accent2"/>
          </a:solidFill>
          <a:latin typeface="Arial" charset="0"/>
        </a:defRPr>
      </a:lvl8pPr>
      <a:lvl9pPr marL="1828800" algn="l" rtl="0" fontAlgn="base">
        <a:spcBef>
          <a:spcPct val="0"/>
        </a:spcBef>
        <a:spcAft>
          <a:spcPct val="0"/>
        </a:spcAft>
        <a:defRPr sz="36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accent2"/>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accent2"/>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accent2"/>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accent2"/>
          </a:solidFill>
          <a:latin typeface="+mn-lt"/>
          <a:ea typeface="ＭＳ Ｐゴシック" charset="0"/>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228600"/>
            <a:ext cx="6172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76400"/>
            <a:ext cx="7772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600">
                <a:solidFill>
                  <a:schemeClr val="tx1"/>
                </a:solidFill>
                <a:latin typeface="Arial" charset="0"/>
                <a:ea typeface="+mn-ea"/>
                <a:cs typeface="Times New Roman" pitchFamily="18"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1628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chemeClr val="tx1"/>
                </a:solidFill>
              </a:defRPr>
            </a:lvl1pPr>
          </a:lstStyle>
          <a:p>
            <a:fld id="{A88F562B-D085-BB45-B1C9-7703F2397061}" type="slidenum">
              <a:rPr lang="en-US" smtClean="0">
                <a:solidFill>
                  <a:srgbClr val="000000"/>
                </a:solidFill>
                <a:latin typeface="Arial" charset="0"/>
                <a:ea typeface="ＭＳ Ｐゴシック" charset="0"/>
                <a:cs typeface="Times New Roman" charset="0"/>
              </a:rPr>
              <a:pPr/>
              <a:t>‹#›</a:t>
            </a:fld>
            <a:endParaRPr lang="en-US" smtClean="0">
              <a:solidFill>
                <a:srgbClr val="000000"/>
              </a:solidFill>
              <a:latin typeface="Arial" charset="0"/>
              <a:ea typeface="ＭＳ Ｐゴシック" charset="0"/>
              <a:cs typeface="Times New Roman" charset="0"/>
            </a:endParaRPr>
          </a:p>
        </p:txBody>
      </p:sp>
      <p:sp>
        <p:nvSpPr>
          <p:cNvPr id="2" name="Line 7"/>
          <p:cNvSpPr>
            <a:spLocks noChangeShapeType="1"/>
          </p:cNvSpPr>
          <p:nvPr userDrawn="1"/>
        </p:nvSpPr>
        <p:spPr bwMode="auto">
          <a:xfrm>
            <a:off x="304800" y="1447800"/>
            <a:ext cx="8686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2400" smtClean="0">
              <a:solidFill>
                <a:srgbClr val="3333CC"/>
              </a:solidFill>
              <a:latin typeface="Arial" charset="0"/>
              <a:ea typeface="ＭＳ Ｐゴシック" charset="0"/>
              <a:cs typeface="Times New Roman" charset="0"/>
            </a:endParaRPr>
          </a:p>
        </p:txBody>
      </p:sp>
      <p:pic>
        <p:nvPicPr>
          <p:cNvPr id="1031" name="Picture 8"/>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8600" y="228600"/>
            <a:ext cx="9890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32" name="Picture 12" descr="doc_logo"/>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924800" y="228600"/>
            <a:ext cx="9906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155876"/>
      </p:ext>
    </p:extLst>
  </p:cSld>
  <p:clrMap bg1="lt1" tx1="dk1" bg2="lt2" tx2="dk2" accent1="accent1" accent2="accent2" accent3="accent3" accent4="accent4" accent5="accent5" accent6="accent6" hlink="hlink" folHlink="folHlink"/>
  <p:sldLayoutIdLst>
    <p:sldLayoutId id="2147488094" r:id="rId1"/>
    <p:sldLayoutId id="2147488095" r:id="rId2"/>
    <p:sldLayoutId id="2147488096" r:id="rId3"/>
    <p:sldLayoutId id="2147488097" r:id="rId4"/>
    <p:sldLayoutId id="2147488098" r:id="rId5"/>
    <p:sldLayoutId id="2147488099" r:id="rId6"/>
    <p:sldLayoutId id="2147488100" r:id="rId7"/>
    <p:sldLayoutId id="2147488101" r:id="rId8"/>
    <p:sldLayoutId id="2147488102" r:id="rId9"/>
    <p:sldLayoutId id="2147488103" r:id="rId10"/>
    <p:sldLayoutId id="2147488104" r:id="rId11"/>
    <p:sldLayoutId id="2147488105" r:id="rId12"/>
    <p:sldLayoutId id="2147488106" r:id="rId13"/>
    <p:sldLayoutId id="2147488107" r:id="rId14"/>
    <p:sldLayoutId id="2147488108" r:id="rId15"/>
  </p:sldLayoutIdLst>
  <p:hf hdr="0" ftr="0" dt="0"/>
  <p:txStyles>
    <p:titleStyle>
      <a:lvl1pPr algn="l" rtl="0" eaLnBrk="0" fontAlgn="base" hangingPunct="0">
        <a:spcBef>
          <a:spcPct val="0"/>
        </a:spcBef>
        <a:spcAft>
          <a:spcPct val="0"/>
        </a:spcAft>
        <a:defRPr sz="3600" b="1">
          <a:solidFill>
            <a:schemeClr val="accent2"/>
          </a:solidFill>
          <a:latin typeface="+mj-lt"/>
          <a:ea typeface="ＭＳ Ｐゴシック" charset="0"/>
          <a:cs typeface="+mj-cs"/>
        </a:defRPr>
      </a:lvl1pPr>
      <a:lvl2pPr algn="l" rtl="0" eaLnBrk="0" fontAlgn="base" hangingPunct="0">
        <a:spcBef>
          <a:spcPct val="0"/>
        </a:spcBef>
        <a:spcAft>
          <a:spcPct val="0"/>
        </a:spcAft>
        <a:defRPr sz="3600" b="1">
          <a:solidFill>
            <a:schemeClr val="accent2"/>
          </a:solidFill>
          <a:latin typeface="Arial" charset="0"/>
          <a:ea typeface="ＭＳ Ｐゴシック" charset="0"/>
        </a:defRPr>
      </a:lvl2pPr>
      <a:lvl3pPr algn="l" rtl="0" eaLnBrk="0" fontAlgn="base" hangingPunct="0">
        <a:spcBef>
          <a:spcPct val="0"/>
        </a:spcBef>
        <a:spcAft>
          <a:spcPct val="0"/>
        </a:spcAft>
        <a:defRPr sz="3600" b="1">
          <a:solidFill>
            <a:schemeClr val="accent2"/>
          </a:solidFill>
          <a:latin typeface="Arial" charset="0"/>
          <a:ea typeface="ＭＳ Ｐゴシック" charset="0"/>
        </a:defRPr>
      </a:lvl3pPr>
      <a:lvl4pPr algn="l" rtl="0" eaLnBrk="0" fontAlgn="base" hangingPunct="0">
        <a:spcBef>
          <a:spcPct val="0"/>
        </a:spcBef>
        <a:spcAft>
          <a:spcPct val="0"/>
        </a:spcAft>
        <a:defRPr sz="3600" b="1">
          <a:solidFill>
            <a:schemeClr val="accent2"/>
          </a:solidFill>
          <a:latin typeface="Arial" charset="0"/>
          <a:ea typeface="ＭＳ Ｐゴシック" charset="0"/>
        </a:defRPr>
      </a:lvl4pPr>
      <a:lvl5pPr algn="l" rtl="0" eaLnBrk="0" fontAlgn="base" hangingPunct="0">
        <a:spcBef>
          <a:spcPct val="0"/>
        </a:spcBef>
        <a:spcAft>
          <a:spcPct val="0"/>
        </a:spcAft>
        <a:defRPr sz="3600" b="1">
          <a:solidFill>
            <a:schemeClr val="accent2"/>
          </a:solidFill>
          <a:latin typeface="Arial" charset="0"/>
          <a:ea typeface="ＭＳ Ｐゴシック" charset="0"/>
        </a:defRPr>
      </a:lvl5pPr>
      <a:lvl6pPr marL="457200" algn="l" rtl="0" fontAlgn="base">
        <a:spcBef>
          <a:spcPct val="0"/>
        </a:spcBef>
        <a:spcAft>
          <a:spcPct val="0"/>
        </a:spcAft>
        <a:defRPr sz="3600" b="1">
          <a:solidFill>
            <a:schemeClr val="accent2"/>
          </a:solidFill>
          <a:latin typeface="Arial" charset="0"/>
        </a:defRPr>
      </a:lvl6pPr>
      <a:lvl7pPr marL="914400" algn="l" rtl="0" fontAlgn="base">
        <a:spcBef>
          <a:spcPct val="0"/>
        </a:spcBef>
        <a:spcAft>
          <a:spcPct val="0"/>
        </a:spcAft>
        <a:defRPr sz="3600" b="1">
          <a:solidFill>
            <a:schemeClr val="accent2"/>
          </a:solidFill>
          <a:latin typeface="Arial" charset="0"/>
        </a:defRPr>
      </a:lvl7pPr>
      <a:lvl8pPr marL="1371600" algn="l" rtl="0" fontAlgn="base">
        <a:spcBef>
          <a:spcPct val="0"/>
        </a:spcBef>
        <a:spcAft>
          <a:spcPct val="0"/>
        </a:spcAft>
        <a:defRPr sz="3600" b="1">
          <a:solidFill>
            <a:schemeClr val="accent2"/>
          </a:solidFill>
          <a:latin typeface="Arial" charset="0"/>
        </a:defRPr>
      </a:lvl8pPr>
      <a:lvl9pPr marL="1828800" algn="l" rtl="0" fontAlgn="base">
        <a:spcBef>
          <a:spcPct val="0"/>
        </a:spcBef>
        <a:spcAft>
          <a:spcPct val="0"/>
        </a:spcAft>
        <a:defRPr sz="36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accent2"/>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accent2"/>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accent2"/>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accent2"/>
          </a:solidFill>
          <a:latin typeface="+mn-lt"/>
          <a:ea typeface="ＭＳ Ｐゴシック" charset="0"/>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228600"/>
            <a:ext cx="6172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676400"/>
            <a:ext cx="7772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600">
                <a:solidFill>
                  <a:schemeClr val="tx1"/>
                </a:solidFill>
                <a:latin typeface="Arial" charset="0"/>
                <a:ea typeface="+mn-ea"/>
                <a:cs typeface="Times New Roman" pitchFamily="18"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7162800" y="6477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solidFill>
                  <a:schemeClr val="tx1"/>
                </a:solidFill>
              </a:defRPr>
            </a:lvl1pPr>
          </a:lstStyle>
          <a:p>
            <a:fld id="{A88F562B-D085-BB45-B1C9-7703F2397061}" type="slidenum">
              <a:rPr lang="en-US" smtClean="0">
                <a:solidFill>
                  <a:srgbClr val="000000"/>
                </a:solidFill>
                <a:latin typeface="Arial" charset="0"/>
                <a:ea typeface="ＭＳ Ｐゴシック" charset="0"/>
                <a:cs typeface="Times New Roman" charset="0"/>
              </a:rPr>
              <a:pPr/>
              <a:t>‹#›</a:t>
            </a:fld>
            <a:endParaRPr lang="en-US" smtClean="0">
              <a:solidFill>
                <a:srgbClr val="000000"/>
              </a:solidFill>
              <a:latin typeface="Arial" charset="0"/>
              <a:ea typeface="ＭＳ Ｐゴシック" charset="0"/>
              <a:cs typeface="Times New Roman" charset="0"/>
            </a:endParaRPr>
          </a:p>
        </p:txBody>
      </p:sp>
      <p:sp>
        <p:nvSpPr>
          <p:cNvPr id="2" name="Line 7"/>
          <p:cNvSpPr>
            <a:spLocks noChangeShapeType="1"/>
          </p:cNvSpPr>
          <p:nvPr userDrawn="1"/>
        </p:nvSpPr>
        <p:spPr bwMode="auto">
          <a:xfrm>
            <a:off x="304800" y="1447800"/>
            <a:ext cx="8686800" cy="0"/>
          </a:xfrm>
          <a:prstGeom prst="line">
            <a:avLst/>
          </a:prstGeom>
          <a:noFill/>
          <a:ln w="5715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2400" smtClean="0">
              <a:solidFill>
                <a:srgbClr val="3333CC"/>
              </a:solidFill>
              <a:latin typeface="Arial" charset="0"/>
              <a:ea typeface="ＭＳ Ｐゴシック" charset="0"/>
              <a:cs typeface="Times New Roman" charset="0"/>
            </a:endParaRPr>
          </a:p>
        </p:txBody>
      </p:sp>
      <p:pic>
        <p:nvPicPr>
          <p:cNvPr id="1031" name="Picture 8"/>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28600" y="228600"/>
            <a:ext cx="98901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32" name="Picture 12" descr="doc_logo"/>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7924800" y="228600"/>
            <a:ext cx="990600"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2739923"/>
      </p:ext>
    </p:extLst>
  </p:cSld>
  <p:clrMap bg1="lt1" tx1="dk1" bg2="lt2" tx2="dk2" accent1="accent1" accent2="accent2" accent3="accent3" accent4="accent4" accent5="accent5" accent6="accent6" hlink="hlink" folHlink="folHlink"/>
  <p:sldLayoutIdLst>
    <p:sldLayoutId id="2147488142" r:id="rId1"/>
    <p:sldLayoutId id="2147488143" r:id="rId2"/>
    <p:sldLayoutId id="2147488144" r:id="rId3"/>
    <p:sldLayoutId id="2147488145" r:id="rId4"/>
    <p:sldLayoutId id="2147488146" r:id="rId5"/>
    <p:sldLayoutId id="2147488147" r:id="rId6"/>
    <p:sldLayoutId id="2147488148" r:id="rId7"/>
    <p:sldLayoutId id="2147488149" r:id="rId8"/>
    <p:sldLayoutId id="2147488150" r:id="rId9"/>
    <p:sldLayoutId id="2147488151" r:id="rId10"/>
    <p:sldLayoutId id="2147488152" r:id="rId11"/>
    <p:sldLayoutId id="2147488153" r:id="rId12"/>
    <p:sldLayoutId id="2147488154" r:id="rId13"/>
    <p:sldLayoutId id="2147488155" r:id="rId14"/>
    <p:sldLayoutId id="2147488156" r:id="rId15"/>
  </p:sldLayoutIdLst>
  <p:hf hdr="0" ftr="0" dt="0"/>
  <p:txStyles>
    <p:titleStyle>
      <a:lvl1pPr algn="l" rtl="0" eaLnBrk="0" fontAlgn="base" hangingPunct="0">
        <a:spcBef>
          <a:spcPct val="0"/>
        </a:spcBef>
        <a:spcAft>
          <a:spcPct val="0"/>
        </a:spcAft>
        <a:defRPr sz="3600" b="1">
          <a:solidFill>
            <a:schemeClr val="accent2"/>
          </a:solidFill>
          <a:latin typeface="+mj-lt"/>
          <a:ea typeface="ＭＳ Ｐゴシック" charset="0"/>
          <a:cs typeface="+mj-cs"/>
        </a:defRPr>
      </a:lvl1pPr>
      <a:lvl2pPr algn="l" rtl="0" eaLnBrk="0" fontAlgn="base" hangingPunct="0">
        <a:spcBef>
          <a:spcPct val="0"/>
        </a:spcBef>
        <a:spcAft>
          <a:spcPct val="0"/>
        </a:spcAft>
        <a:defRPr sz="3600" b="1">
          <a:solidFill>
            <a:schemeClr val="accent2"/>
          </a:solidFill>
          <a:latin typeface="Arial" charset="0"/>
          <a:ea typeface="ＭＳ Ｐゴシック" charset="0"/>
        </a:defRPr>
      </a:lvl2pPr>
      <a:lvl3pPr algn="l" rtl="0" eaLnBrk="0" fontAlgn="base" hangingPunct="0">
        <a:spcBef>
          <a:spcPct val="0"/>
        </a:spcBef>
        <a:spcAft>
          <a:spcPct val="0"/>
        </a:spcAft>
        <a:defRPr sz="3600" b="1">
          <a:solidFill>
            <a:schemeClr val="accent2"/>
          </a:solidFill>
          <a:latin typeface="Arial" charset="0"/>
          <a:ea typeface="ＭＳ Ｐゴシック" charset="0"/>
        </a:defRPr>
      </a:lvl3pPr>
      <a:lvl4pPr algn="l" rtl="0" eaLnBrk="0" fontAlgn="base" hangingPunct="0">
        <a:spcBef>
          <a:spcPct val="0"/>
        </a:spcBef>
        <a:spcAft>
          <a:spcPct val="0"/>
        </a:spcAft>
        <a:defRPr sz="3600" b="1">
          <a:solidFill>
            <a:schemeClr val="accent2"/>
          </a:solidFill>
          <a:latin typeface="Arial" charset="0"/>
          <a:ea typeface="ＭＳ Ｐゴシック" charset="0"/>
        </a:defRPr>
      </a:lvl4pPr>
      <a:lvl5pPr algn="l" rtl="0" eaLnBrk="0" fontAlgn="base" hangingPunct="0">
        <a:spcBef>
          <a:spcPct val="0"/>
        </a:spcBef>
        <a:spcAft>
          <a:spcPct val="0"/>
        </a:spcAft>
        <a:defRPr sz="3600" b="1">
          <a:solidFill>
            <a:schemeClr val="accent2"/>
          </a:solidFill>
          <a:latin typeface="Arial" charset="0"/>
          <a:ea typeface="ＭＳ Ｐゴシック" charset="0"/>
        </a:defRPr>
      </a:lvl5pPr>
      <a:lvl6pPr marL="457200" algn="l" rtl="0" fontAlgn="base">
        <a:spcBef>
          <a:spcPct val="0"/>
        </a:spcBef>
        <a:spcAft>
          <a:spcPct val="0"/>
        </a:spcAft>
        <a:defRPr sz="3600" b="1">
          <a:solidFill>
            <a:schemeClr val="accent2"/>
          </a:solidFill>
          <a:latin typeface="Arial" charset="0"/>
        </a:defRPr>
      </a:lvl6pPr>
      <a:lvl7pPr marL="914400" algn="l" rtl="0" fontAlgn="base">
        <a:spcBef>
          <a:spcPct val="0"/>
        </a:spcBef>
        <a:spcAft>
          <a:spcPct val="0"/>
        </a:spcAft>
        <a:defRPr sz="3600" b="1">
          <a:solidFill>
            <a:schemeClr val="accent2"/>
          </a:solidFill>
          <a:latin typeface="Arial" charset="0"/>
        </a:defRPr>
      </a:lvl7pPr>
      <a:lvl8pPr marL="1371600" algn="l" rtl="0" fontAlgn="base">
        <a:spcBef>
          <a:spcPct val="0"/>
        </a:spcBef>
        <a:spcAft>
          <a:spcPct val="0"/>
        </a:spcAft>
        <a:defRPr sz="3600" b="1">
          <a:solidFill>
            <a:schemeClr val="accent2"/>
          </a:solidFill>
          <a:latin typeface="Arial" charset="0"/>
        </a:defRPr>
      </a:lvl8pPr>
      <a:lvl9pPr marL="1828800" algn="l" rtl="0" fontAlgn="base">
        <a:spcBef>
          <a:spcPct val="0"/>
        </a:spcBef>
        <a:spcAft>
          <a:spcPct val="0"/>
        </a:spcAft>
        <a:defRPr sz="36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800">
          <a:solidFill>
            <a:schemeClr val="accent2"/>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chemeClr val="accent2"/>
          </a:solidFill>
          <a:latin typeface="+mn-lt"/>
          <a:ea typeface="ＭＳ Ｐゴシック" charset="0"/>
        </a:defRPr>
      </a:lvl2pPr>
      <a:lvl3pPr marL="1143000" indent="-228600" algn="l" rtl="0" eaLnBrk="0" fontAlgn="base" hangingPunct="0">
        <a:spcBef>
          <a:spcPct val="20000"/>
        </a:spcBef>
        <a:spcAft>
          <a:spcPct val="0"/>
        </a:spcAft>
        <a:buChar char="•"/>
        <a:defRPr sz="2000">
          <a:solidFill>
            <a:schemeClr val="accent2"/>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accent2"/>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accent2"/>
          </a:solidFill>
          <a:latin typeface="+mn-lt"/>
          <a:ea typeface="ＭＳ Ｐゴシック" charset="0"/>
        </a:defRPr>
      </a:lvl5pPr>
      <a:lvl6pPr marL="2514600" indent="-228600" algn="l" rtl="0" fontAlgn="base">
        <a:spcBef>
          <a:spcPct val="20000"/>
        </a:spcBef>
        <a:spcAft>
          <a:spcPct val="0"/>
        </a:spcAft>
        <a:buChar char="»"/>
        <a:defRPr sz="2000">
          <a:solidFill>
            <a:schemeClr val="accent2"/>
          </a:solidFill>
          <a:latin typeface="+mn-lt"/>
        </a:defRPr>
      </a:lvl6pPr>
      <a:lvl7pPr marL="2971800" indent="-228600" algn="l" rtl="0" fontAlgn="base">
        <a:spcBef>
          <a:spcPct val="20000"/>
        </a:spcBef>
        <a:spcAft>
          <a:spcPct val="0"/>
        </a:spcAft>
        <a:buChar char="»"/>
        <a:defRPr sz="2000">
          <a:solidFill>
            <a:schemeClr val="accent2"/>
          </a:solidFill>
          <a:latin typeface="+mn-lt"/>
        </a:defRPr>
      </a:lvl7pPr>
      <a:lvl8pPr marL="3429000" indent="-228600" algn="l" rtl="0" fontAlgn="base">
        <a:spcBef>
          <a:spcPct val="20000"/>
        </a:spcBef>
        <a:spcAft>
          <a:spcPct val="0"/>
        </a:spcAft>
        <a:buChar char="»"/>
        <a:defRPr sz="2000">
          <a:solidFill>
            <a:schemeClr val="accent2"/>
          </a:solidFill>
          <a:latin typeface="+mn-lt"/>
        </a:defRPr>
      </a:lvl8pPr>
      <a:lvl9pPr marL="3886200" indent="-228600" algn="l" rtl="0" fontAlgn="base">
        <a:spcBef>
          <a:spcPct val="20000"/>
        </a:spcBef>
        <a:spcAft>
          <a:spcPct val="0"/>
        </a:spcAft>
        <a:buChar char="»"/>
        <a:defRPr sz="2000">
          <a:solidFill>
            <a:schemeClr val="accent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New Roman" pitchFamily="18" charset="0"/>
                <a:ea typeface="+mn-ea"/>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New Roman" pitchFamily="18" charset="0"/>
                <a:ea typeface="+mn-ea"/>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fld id="{32869F6B-7F79-8E4A-B18B-257118A37042}" type="slidenum">
              <a:rPr lang="en-US" smtClean="0">
                <a:solidFill>
                  <a:srgbClr val="000000"/>
                </a:solidFill>
                <a:latin typeface="Times New Roman" charset="0"/>
                <a:ea typeface="ＭＳ Ｐゴシック" charset="0"/>
              </a:rPr>
              <a:pPr/>
              <a:t>‹#›</a:t>
            </a:fld>
            <a:endParaRPr lang="en-US" smtClean="0">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2837303522"/>
      </p:ext>
    </p:extLst>
  </p:cSld>
  <p:clrMap bg1="lt1" tx1="dk1" bg2="lt2" tx2="dk2" accent1="accent1" accent2="accent2" accent3="accent3" accent4="accent4" accent5="accent5" accent6="accent6" hlink="hlink" folHlink="folHlink"/>
  <p:sldLayoutIdLst>
    <p:sldLayoutId id="2147488174" r:id="rId1"/>
    <p:sldLayoutId id="2147488175" r:id="rId2"/>
    <p:sldLayoutId id="2147488176" r:id="rId3"/>
    <p:sldLayoutId id="2147488177" r:id="rId4"/>
    <p:sldLayoutId id="2147488178" r:id="rId5"/>
    <p:sldLayoutId id="2147488179" r:id="rId6"/>
    <p:sldLayoutId id="2147488180" r:id="rId7"/>
    <p:sldLayoutId id="2147488181" r:id="rId8"/>
    <p:sldLayoutId id="2147488182" r:id="rId9"/>
    <p:sldLayoutId id="2147488183" r:id="rId10"/>
    <p:sldLayoutId id="2147488184" r:id="rId11"/>
    <p:sldLayoutId id="2147488185" r:id="rId12"/>
    <p:sldLayoutId id="2147488186" r:id="rId13"/>
    <p:sldLayoutId id="2147488187" r:id="rId14"/>
    <p:sldLayoutId id="2147488188" r:id="rId15"/>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37.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40.png"/><Relationship Id="rId2" Type="http://schemas.openxmlformats.org/officeDocument/2006/relationships/video" Target="../media/media1.wmv"/><Relationship Id="rId1" Type="http://schemas.microsoft.com/office/2007/relationships/media" Target="../media/media1.wmv"/><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quotationspage.com/quotes/Marie_Curie/" TargetMode="External"/><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8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5.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6.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ctrTitle"/>
          </p:nvPr>
        </p:nvSpPr>
        <p:spPr>
          <a:xfrm>
            <a:off x="206634" y="703605"/>
            <a:ext cx="8610600" cy="686824"/>
          </a:xfrm>
        </p:spPr>
        <p:txBody>
          <a:bodyPr/>
          <a:lstStyle/>
          <a:p>
            <a:pPr algn="ctr" eaLnBrk="1" hangingPunct="1"/>
            <a:r>
              <a:rPr lang="en-US" sz="4400" b="1" dirty="0" smtClean="0">
                <a:latin typeface="Arial" pitchFamily="34" charset="0"/>
                <a:ea typeface="ＭＳ Ｐゴシック" pitchFamily="34" charset="-128"/>
                <a:cs typeface="Arial" pitchFamily="34" charset="0"/>
              </a:rPr>
              <a:t>Space, Science and Society </a:t>
            </a:r>
          </a:p>
        </p:txBody>
      </p:sp>
      <p:sp>
        <p:nvSpPr>
          <p:cNvPr id="211971" name="Rectangle 8"/>
          <p:cNvSpPr>
            <a:spLocks noGrp="1" noChangeArrowheads="1"/>
          </p:cNvSpPr>
          <p:nvPr>
            <p:ph type="subTitle" idx="1"/>
          </p:nvPr>
        </p:nvSpPr>
        <p:spPr>
          <a:xfrm>
            <a:off x="1981200" y="5476875"/>
            <a:ext cx="7162800" cy="1376363"/>
          </a:xfrm>
        </p:spPr>
        <p:txBody>
          <a:bodyPr/>
          <a:lstStyle/>
          <a:p>
            <a:pPr marL="0" indent="0" eaLnBrk="1" hangingPunct="1"/>
            <a:r>
              <a:rPr lang="en-US" sz="1800" b="1" dirty="0" smtClean="0">
                <a:latin typeface="Arial" pitchFamily="34" charset="0"/>
                <a:ea typeface="ＭＳ Ｐゴシック" pitchFamily="34" charset="-128"/>
                <a:cs typeface="Arial" pitchFamily="34" charset="0"/>
              </a:rPr>
              <a:t>Howard J. Singer, NOAA Space Weather Prediction Center</a:t>
            </a:r>
          </a:p>
          <a:p>
            <a:pPr marL="0" indent="0" eaLnBrk="1" hangingPunct="1"/>
            <a:r>
              <a:rPr lang="en-US" sz="1800" b="1" dirty="0" smtClean="0">
                <a:latin typeface="Arial" pitchFamily="34" charset="0"/>
                <a:ea typeface="ＭＳ Ｐゴシック" pitchFamily="34" charset="-128"/>
                <a:cs typeface="Arial" pitchFamily="34" charset="0"/>
              </a:rPr>
              <a:t>Chris Russell Celebration</a:t>
            </a:r>
            <a:br>
              <a:rPr lang="en-US" sz="1800" b="1" dirty="0" smtClean="0">
                <a:latin typeface="Arial" pitchFamily="34" charset="0"/>
                <a:ea typeface="ＭＳ Ｐゴシック" pitchFamily="34" charset="-128"/>
                <a:cs typeface="Arial" pitchFamily="34" charset="0"/>
              </a:rPr>
            </a:br>
            <a:r>
              <a:rPr lang="en-US" sz="1800" b="1" dirty="0" smtClean="0">
                <a:latin typeface="Arial" pitchFamily="34" charset="0"/>
                <a:ea typeface="ＭＳ Ｐゴシック" pitchFamily="34" charset="-128"/>
                <a:cs typeface="Arial" pitchFamily="34" charset="0"/>
              </a:rPr>
              <a:t>Los Angeles, CA</a:t>
            </a:r>
          </a:p>
          <a:p>
            <a:pPr marL="0" indent="0" eaLnBrk="1" hangingPunct="1"/>
            <a:r>
              <a:rPr lang="en-US" sz="1800" b="1" dirty="0" smtClean="0">
                <a:latin typeface="Arial" pitchFamily="34" charset="0"/>
                <a:ea typeface="ＭＳ Ｐゴシック" pitchFamily="34" charset="-128"/>
                <a:cs typeface="Arial" pitchFamily="34" charset="0"/>
              </a:rPr>
              <a:t>May 8-9, 2012</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ChangeArrowheads="1"/>
          </p:cNvSpPr>
          <p:nvPr/>
        </p:nvSpPr>
        <p:spPr bwMode="auto">
          <a:xfrm>
            <a:off x="881859" y="228600"/>
            <a:ext cx="764063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3200" b="1" dirty="0">
                <a:solidFill>
                  <a:srgbClr val="C00000"/>
                </a:solidFill>
                <a:latin typeface="Arial Black" charset="0"/>
                <a:ea typeface="ＭＳ Ｐゴシック" charset="0"/>
                <a:cs typeface="Arial" charset="0"/>
              </a:rPr>
              <a:t>Executive Office of the President </a:t>
            </a:r>
          </a:p>
        </p:txBody>
      </p:sp>
      <p:sp>
        <p:nvSpPr>
          <p:cNvPr id="16389" name="Rectangle 5"/>
          <p:cNvSpPr>
            <a:spLocks noChangeArrowheads="1"/>
          </p:cNvSpPr>
          <p:nvPr/>
        </p:nvSpPr>
        <p:spPr bwMode="auto">
          <a:xfrm>
            <a:off x="-8455" y="1735663"/>
            <a:ext cx="7185025"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dirty="0" err="1" smtClean="0">
                <a:solidFill>
                  <a:srgbClr val="000000"/>
                </a:solidFill>
                <a:latin typeface=" arial" charset="0"/>
                <a:ea typeface="ＭＳ Ｐゴシック" charset="0"/>
                <a:cs typeface="Arial" charset="0"/>
              </a:rPr>
              <a:t>Geomagnetically</a:t>
            </a:r>
            <a:r>
              <a:rPr lang="en-US" sz="2400" b="1" dirty="0" smtClean="0">
                <a:solidFill>
                  <a:srgbClr val="000000"/>
                </a:solidFill>
                <a:latin typeface=" arial" charset="0"/>
                <a:ea typeface="ＭＳ Ｐゴシック" charset="0"/>
                <a:cs typeface="Arial" charset="0"/>
              </a:rPr>
              <a:t> Induced Currents</a:t>
            </a:r>
          </a:p>
          <a:p>
            <a:r>
              <a:rPr lang="en-US" sz="2400" b="1" dirty="0" smtClean="0">
                <a:solidFill>
                  <a:srgbClr val="000000"/>
                </a:solidFill>
                <a:latin typeface=" arial" charset="0"/>
                <a:ea typeface="ＭＳ Ｐゴシック" charset="0"/>
                <a:cs typeface="Arial" charset="0"/>
              </a:rPr>
              <a:t>Interagency Working Group </a:t>
            </a:r>
          </a:p>
          <a:p>
            <a:endParaRPr lang="en-US" sz="2400" dirty="0" smtClean="0">
              <a:solidFill>
                <a:srgbClr val="000000"/>
              </a:solidFill>
              <a:latin typeface=" arial" charset="0"/>
              <a:ea typeface="ＭＳ Ｐゴシック" charset="0"/>
              <a:cs typeface="Arial" charset="0"/>
            </a:endParaRPr>
          </a:p>
          <a:p>
            <a:pPr indent="-274320">
              <a:buFont typeface="Arial" charset="0"/>
              <a:buChar char="•"/>
            </a:pPr>
            <a:r>
              <a:rPr lang="en-US" sz="2400" dirty="0" smtClean="0">
                <a:solidFill>
                  <a:srgbClr val="000000"/>
                </a:solidFill>
                <a:latin typeface=" arial" charset="0"/>
                <a:ea typeface="ＭＳ Ｐゴシック" charset="0"/>
                <a:cs typeface="Arial" charset="0"/>
              </a:rPr>
              <a:t> Formed by Office of Science and </a:t>
            </a:r>
          </a:p>
          <a:p>
            <a:pPr indent="-274320"/>
            <a:r>
              <a:rPr lang="en-US" sz="2400" dirty="0" smtClean="0">
                <a:solidFill>
                  <a:srgbClr val="000000"/>
                </a:solidFill>
                <a:latin typeface=" arial" charset="0"/>
                <a:ea typeface="ＭＳ Ｐゴシック" charset="0"/>
                <a:cs typeface="Arial" charset="0"/>
              </a:rPr>
              <a:t>    Technology Policy to address space </a:t>
            </a:r>
          </a:p>
          <a:p>
            <a:pPr indent="-274320"/>
            <a:r>
              <a:rPr lang="en-US" sz="2400" dirty="0" smtClean="0">
                <a:solidFill>
                  <a:srgbClr val="000000"/>
                </a:solidFill>
                <a:latin typeface=" arial" charset="0"/>
                <a:ea typeface="ＭＳ Ｐゴシック" charset="0"/>
                <a:cs typeface="Arial" charset="0"/>
              </a:rPr>
              <a:t>    weather threat.</a:t>
            </a:r>
          </a:p>
          <a:p>
            <a:pPr indent="-274320"/>
            <a:endParaRPr lang="en-US" sz="2400" dirty="0" smtClean="0">
              <a:solidFill>
                <a:srgbClr val="000000"/>
              </a:solidFill>
              <a:latin typeface=" arial" charset="0"/>
              <a:ea typeface="ＭＳ Ｐゴシック" charset="0"/>
              <a:cs typeface="Arial" charset="0"/>
            </a:endParaRPr>
          </a:p>
          <a:p>
            <a:pPr indent="-274320">
              <a:buFont typeface="Arial" charset="0"/>
              <a:buChar char="•"/>
            </a:pPr>
            <a:r>
              <a:rPr lang="en-US" sz="2400" dirty="0" smtClean="0">
                <a:solidFill>
                  <a:srgbClr val="000000"/>
                </a:solidFill>
                <a:latin typeface=" arial" charset="0"/>
                <a:ea typeface="ＭＳ Ｐゴシック" charset="0"/>
                <a:cs typeface="Arial" charset="0"/>
              </a:rPr>
              <a:t> Membership includes NOAA, USGS,</a:t>
            </a:r>
          </a:p>
          <a:p>
            <a:pPr indent="-274320"/>
            <a:r>
              <a:rPr lang="en-US" sz="2400" dirty="0" smtClean="0">
                <a:solidFill>
                  <a:srgbClr val="000000"/>
                </a:solidFill>
                <a:latin typeface=" arial" charset="0"/>
                <a:ea typeface="ＭＳ Ｐゴシック" charset="0"/>
                <a:cs typeface="Arial" charset="0"/>
              </a:rPr>
              <a:t>    NASA, NSF, </a:t>
            </a:r>
            <a:r>
              <a:rPr lang="en-US" sz="2400" dirty="0" err="1" smtClean="0">
                <a:solidFill>
                  <a:srgbClr val="000000"/>
                </a:solidFill>
                <a:latin typeface=" arial" charset="0"/>
                <a:ea typeface="ＭＳ Ｐゴシック" charset="0"/>
                <a:cs typeface="Arial" charset="0"/>
              </a:rPr>
              <a:t>DoD</a:t>
            </a:r>
            <a:r>
              <a:rPr lang="en-US" sz="2400" dirty="0" smtClean="0">
                <a:solidFill>
                  <a:srgbClr val="000000"/>
                </a:solidFill>
                <a:latin typeface=" arial" charset="0"/>
                <a:ea typeface="ＭＳ Ｐゴシック" charset="0"/>
                <a:cs typeface="Arial" charset="0"/>
              </a:rPr>
              <a:t>, DOE, DHS, NRC, FERC</a:t>
            </a:r>
          </a:p>
          <a:p>
            <a:pPr indent="-274320"/>
            <a:endParaRPr lang="en-US" sz="2400" dirty="0" smtClean="0">
              <a:solidFill>
                <a:srgbClr val="000000"/>
              </a:solidFill>
              <a:latin typeface=" arial" charset="0"/>
              <a:ea typeface="ＭＳ Ｐゴシック" charset="0"/>
              <a:cs typeface="Arial" charset="0"/>
            </a:endParaRPr>
          </a:p>
          <a:p>
            <a:pPr indent="-274320">
              <a:buFont typeface="Arial" charset="0"/>
              <a:buChar char="•"/>
            </a:pPr>
            <a:r>
              <a:rPr lang="en-US" sz="2400" dirty="0" smtClean="0">
                <a:solidFill>
                  <a:srgbClr val="000000"/>
                </a:solidFill>
                <a:latin typeface=" arial" charset="0"/>
                <a:ea typeface="ＭＳ Ｐゴシック" charset="0"/>
                <a:cs typeface="Arial" charset="0"/>
              </a:rPr>
              <a:t> White House wants action….gets updates during  </a:t>
            </a:r>
          </a:p>
          <a:p>
            <a:r>
              <a:rPr lang="en-US" sz="2400" dirty="0" smtClean="0">
                <a:solidFill>
                  <a:srgbClr val="000000"/>
                </a:solidFill>
                <a:latin typeface=" arial" charset="0"/>
                <a:ea typeface="ＭＳ Ｐゴシック" charset="0"/>
                <a:cs typeface="Arial" charset="0"/>
              </a:rPr>
              <a:t>     space weather outbreaks.</a:t>
            </a:r>
          </a:p>
        </p:txBody>
      </p:sp>
      <p:pic>
        <p:nvPicPr>
          <p:cNvPr id="34820" name="Picture 2" descr="C:\Users\William.Murtagh\Desktop\Ahsh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1350" y="2445785"/>
            <a:ext cx="3306763"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4" descr="http://www.whitehousemuseum.org/images/white-house_south-portic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2238" y="1095345"/>
            <a:ext cx="1919287"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50771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l="13235" t="11475" r="11450" b="8542"/>
          <a:stretch>
            <a:fillRect/>
          </a:stretch>
        </p:blipFill>
        <p:spPr bwMode="auto">
          <a:xfrm>
            <a:off x="612775" y="2162175"/>
            <a:ext cx="765651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2227" name="Rectangle 1"/>
          <p:cNvSpPr>
            <a:spLocks noChangeArrowheads="1"/>
          </p:cNvSpPr>
          <p:nvPr/>
        </p:nvSpPr>
        <p:spPr bwMode="auto">
          <a:xfrm>
            <a:off x="322263" y="947738"/>
            <a:ext cx="868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b="1" dirty="0" smtClean="0">
                <a:solidFill>
                  <a:srgbClr val="3333CC"/>
                </a:solidFill>
                <a:latin typeface="Arial" charset="0"/>
                <a:ea typeface="ＭＳ Ｐゴシック" charset="0"/>
                <a:cs typeface="Arial" charset="0"/>
              </a:rPr>
              <a:t>Executed in support of Presidential Policy Directive 8 (PPD-8): Identifies incidents that pose greatest threat to the Nation</a:t>
            </a:r>
            <a:r>
              <a:rPr lang="ja-JP" altLang="en-US" sz="2400" b="1" dirty="0" smtClean="0">
                <a:solidFill>
                  <a:srgbClr val="3333CC"/>
                </a:solidFill>
                <a:latin typeface="Arial" charset="0"/>
                <a:ea typeface="ＭＳ Ｐゴシック" charset="0"/>
                <a:cs typeface="Arial" charset="0"/>
              </a:rPr>
              <a:t>’</a:t>
            </a:r>
            <a:r>
              <a:rPr lang="en-US" sz="2400" b="1" dirty="0" smtClean="0">
                <a:solidFill>
                  <a:srgbClr val="3333CC"/>
                </a:solidFill>
                <a:latin typeface="Arial" charset="0"/>
                <a:ea typeface="ＭＳ Ｐゴシック" charset="0"/>
                <a:cs typeface="Arial" charset="0"/>
              </a:rPr>
              <a:t>s security </a:t>
            </a:r>
          </a:p>
        </p:txBody>
      </p:sp>
      <p:sp>
        <p:nvSpPr>
          <p:cNvPr id="4" name="Oval 3"/>
          <p:cNvSpPr/>
          <p:nvPr/>
        </p:nvSpPr>
        <p:spPr>
          <a:xfrm>
            <a:off x="1600200" y="4724400"/>
            <a:ext cx="6894513"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a:solidFill>
                <a:srgbClr val="FFFFFF"/>
              </a:solidFill>
              <a:latin typeface="Arial"/>
            </a:endParaRPr>
          </a:p>
        </p:txBody>
      </p:sp>
      <p:sp>
        <p:nvSpPr>
          <p:cNvPr id="52229" name="Rectangle 4"/>
          <p:cNvSpPr>
            <a:spLocks noChangeArrowheads="1"/>
          </p:cNvSpPr>
          <p:nvPr/>
        </p:nvSpPr>
        <p:spPr bwMode="auto">
          <a:xfrm>
            <a:off x="559411" y="261938"/>
            <a:ext cx="821250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3200" b="1" dirty="0">
                <a:solidFill>
                  <a:srgbClr val="C00000"/>
                </a:solidFill>
                <a:latin typeface="Arial Black" charset="0"/>
                <a:ea typeface="ＭＳ Ｐゴシック" charset="0"/>
                <a:cs typeface="Arial" charset="0"/>
              </a:rPr>
              <a:t>Strategic</a:t>
            </a:r>
            <a:r>
              <a:rPr lang="en-US" sz="3200" b="1" dirty="0" smtClean="0">
                <a:solidFill>
                  <a:srgbClr val="3333CC"/>
                </a:solidFill>
                <a:latin typeface=" arial" charset="0"/>
                <a:ea typeface="ＭＳ Ｐゴシック" charset="0"/>
                <a:cs typeface="Times New Roman" charset="0"/>
              </a:rPr>
              <a:t> </a:t>
            </a:r>
            <a:r>
              <a:rPr lang="en-US" sz="3200" b="1" dirty="0">
                <a:solidFill>
                  <a:srgbClr val="C00000"/>
                </a:solidFill>
                <a:latin typeface="Arial Black" charset="0"/>
                <a:ea typeface="ＭＳ Ｐゴシック" charset="0"/>
                <a:cs typeface="Arial" charset="0"/>
              </a:rPr>
              <a:t>National</a:t>
            </a:r>
            <a:r>
              <a:rPr lang="en-US" sz="3200" b="1" dirty="0" smtClean="0">
                <a:solidFill>
                  <a:srgbClr val="3333CC"/>
                </a:solidFill>
                <a:latin typeface=" arial" charset="0"/>
                <a:ea typeface="ＭＳ Ｐゴシック" charset="0"/>
                <a:cs typeface="Times New Roman" charset="0"/>
              </a:rPr>
              <a:t> </a:t>
            </a:r>
            <a:r>
              <a:rPr lang="en-US" sz="3200" b="1" dirty="0">
                <a:solidFill>
                  <a:srgbClr val="C00000"/>
                </a:solidFill>
                <a:latin typeface="Arial Black" charset="0"/>
                <a:ea typeface="ＭＳ Ｐゴシック" charset="0"/>
                <a:cs typeface="Arial" charset="0"/>
              </a:rPr>
              <a:t>Risk</a:t>
            </a:r>
            <a:r>
              <a:rPr lang="en-US" sz="3200" b="1" dirty="0" smtClean="0">
                <a:solidFill>
                  <a:srgbClr val="3333CC"/>
                </a:solidFill>
                <a:latin typeface=" arial" charset="0"/>
                <a:ea typeface="ＭＳ Ｐゴシック" charset="0"/>
                <a:cs typeface="Times New Roman" charset="0"/>
              </a:rPr>
              <a:t> </a:t>
            </a:r>
            <a:r>
              <a:rPr lang="en-US" sz="3200" b="1" dirty="0">
                <a:solidFill>
                  <a:srgbClr val="C00000"/>
                </a:solidFill>
                <a:latin typeface="Arial Black" charset="0"/>
                <a:ea typeface="ＭＳ Ｐゴシック" charset="0"/>
                <a:cs typeface="Arial" charset="0"/>
              </a:rPr>
              <a:t>Assessment</a:t>
            </a:r>
            <a:r>
              <a:rPr lang="en-US" sz="3200" b="1" dirty="0" smtClean="0">
                <a:solidFill>
                  <a:srgbClr val="3333CC"/>
                </a:solidFill>
                <a:latin typeface=" arial" charset="0"/>
                <a:ea typeface="ＭＳ Ｐゴシック" charset="0"/>
                <a:cs typeface="Times New Roman" charset="0"/>
              </a:rPr>
              <a:t> </a:t>
            </a:r>
          </a:p>
        </p:txBody>
      </p:sp>
    </p:spTree>
    <p:extLst>
      <p:ext uri="{BB962C8B-B14F-4D97-AF65-F5344CB8AC3E}">
        <p14:creationId xmlns:p14="http://schemas.microsoft.com/office/powerpoint/2010/main" val="1894752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3554" name="Picture 2" descr="sww_ssn_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0"/>
            <a:ext cx="8686800" cy="3619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2"/>
          <p:cNvGrpSpPr>
            <a:grpSpLocks/>
          </p:cNvGrpSpPr>
          <p:nvPr/>
        </p:nvGrpSpPr>
        <p:grpSpPr bwMode="auto">
          <a:xfrm>
            <a:off x="4114800" y="4191000"/>
            <a:ext cx="1981200" cy="1905000"/>
            <a:chOff x="4114800" y="4191000"/>
            <a:chExt cx="1981200" cy="1905000"/>
          </a:xfrm>
        </p:grpSpPr>
        <p:sp>
          <p:nvSpPr>
            <p:cNvPr id="23564" name="Line 5"/>
            <p:cNvSpPr>
              <a:spLocks noChangeShapeType="1"/>
            </p:cNvSpPr>
            <p:nvPr/>
          </p:nvSpPr>
          <p:spPr bwMode="auto">
            <a:xfrm flipH="1" flipV="1">
              <a:off x="4267200" y="5562600"/>
              <a:ext cx="762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smtClean="0">
                <a:solidFill>
                  <a:srgbClr val="3333CC"/>
                </a:solidFill>
                <a:latin typeface="Arial" charset="0"/>
                <a:ea typeface="ＭＳ Ｐゴシック" charset="0"/>
                <a:cs typeface="Times New Roman" charset="0"/>
              </a:endParaRPr>
            </a:p>
          </p:txBody>
        </p:sp>
        <p:sp>
          <p:nvSpPr>
            <p:cNvPr id="23565" name="Line 6"/>
            <p:cNvSpPr>
              <a:spLocks noChangeShapeType="1"/>
            </p:cNvSpPr>
            <p:nvPr/>
          </p:nvSpPr>
          <p:spPr bwMode="auto">
            <a:xfrm flipH="1" flipV="1">
              <a:off x="6019800" y="5562600"/>
              <a:ext cx="762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smtClean="0">
                <a:solidFill>
                  <a:srgbClr val="3333CC"/>
                </a:solidFill>
                <a:latin typeface="Arial" charset="0"/>
                <a:ea typeface="ＭＳ Ｐゴシック" charset="0"/>
                <a:cs typeface="Times New Roman" charset="0"/>
              </a:endParaRPr>
            </a:p>
          </p:txBody>
        </p:sp>
        <p:sp>
          <p:nvSpPr>
            <p:cNvPr id="23566" name="Oval 7"/>
            <p:cNvSpPr>
              <a:spLocks noChangeArrowheads="1"/>
            </p:cNvSpPr>
            <p:nvPr/>
          </p:nvSpPr>
          <p:spPr bwMode="auto">
            <a:xfrm>
              <a:off x="4114800" y="4267200"/>
              <a:ext cx="381000" cy="1447800"/>
            </a:xfrm>
            <a:prstGeom prst="ellipse">
              <a:avLst/>
            </a:prstGeom>
            <a:noFill/>
            <a:ln w="95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2400" smtClean="0">
                <a:solidFill>
                  <a:srgbClr val="3333CC"/>
                </a:solidFill>
                <a:latin typeface="Arial" charset="0"/>
                <a:ea typeface="ＭＳ Ｐゴシック" charset="0"/>
                <a:cs typeface="Times New Roman" charset="0"/>
              </a:endParaRPr>
            </a:p>
          </p:txBody>
        </p:sp>
        <p:sp>
          <p:nvSpPr>
            <p:cNvPr id="23567" name="Oval 8"/>
            <p:cNvSpPr>
              <a:spLocks noChangeArrowheads="1"/>
            </p:cNvSpPr>
            <p:nvPr/>
          </p:nvSpPr>
          <p:spPr bwMode="auto">
            <a:xfrm>
              <a:off x="5715000" y="4191000"/>
              <a:ext cx="381000" cy="1447800"/>
            </a:xfrm>
            <a:prstGeom prst="ellipse">
              <a:avLst/>
            </a:prstGeom>
            <a:noFill/>
            <a:ln w="95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sz="2400" smtClean="0">
                <a:solidFill>
                  <a:srgbClr val="3333CC"/>
                </a:solidFill>
                <a:latin typeface="Arial" charset="0"/>
                <a:ea typeface="ＭＳ Ｐゴシック" charset="0"/>
                <a:cs typeface="Times New Roman" charset="0"/>
              </a:endParaRPr>
            </a:p>
          </p:txBody>
        </p:sp>
      </p:grpSp>
      <p:grpSp>
        <p:nvGrpSpPr>
          <p:cNvPr id="3" name="Group 14"/>
          <p:cNvGrpSpPr>
            <a:grpSpLocks/>
          </p:cNvGrpSpPr>
          <p:nvPr/>
        </p:nvGrpSpPr>
        <p:grpSpPr bwMode="auto">
          <a:xfrm>
            <a:off x="0" y="37020"/>
            <a:ext cx="9144000" cy="6797168"/>
            <a:chOff x="0" y="37020"/>
            <a:chExt cx="9144000" cy="6797168"/>
          </a:xfrm>
        </p:grpSpPr>
        <p:grpSp>
          <p:nvGrpSpPr>
            <p:cNvPr id="23557" name="Group 13"/>
            <p:cNvGrpSpPr>
              <a:grpSpLocks/>
            </p:cNvGrpSpPr>
            <p:nvPr/>
          </p:nvGrpSpPr>
          <p:grpSpPr bwMode="auto">
            <a:xfrm>
              <a:off x="0" y="37020"/>
              <a:ext cx="9144000" cy="6797168"/>
              <a:chOff x="0" y="37020"/>
              <a:chExt cx="9144000" cy="6797168"/>
            </a:xfrm>
          </p:grpSpPr>
          <p:sp>
            <p:nvSpPr>
              <p:cNvPr id="23559" name="Text Box 3"/>
              <p:cNvSpPr txBox="1">
                <a:spLocks noChangeArrowheads="1"/>
              </p:cNvSpPr>
              <p:nvPr/>
            </p:nvSpPr>
            <p:spPr bwMode="auto">
              <a:xfrm>
                <a:off x="3581400" y="6080125"/>
                <a:ext cx="155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Arial" charset="0"/>
                    <a:ea typeface="ＭＳ Ｐゴシック" charset="0"/>
                    <a:cs typeface="Times New Roman" charset="0"/>
                  </a:defRPr>
                </a:lvl1pPr>
                <a:lvl2pPr marL="742950" indent="-285750" eaLnBrk="0" hangingPunct="0">
                  <a:defRPr sz="2400">
                    <a:solidFill>
                      <a:schemeClr val="accent2"/>
                    </a:solidFill>
                    <a:latin typeface="Arial" charset="0"/>
                    <a:ea typeface="Times New Roman" charset="0"/>
                    <a:cs typeface="Times New Roman" charset="0"/>
                  </a:defRPr>
                </a:lvl2pPr>
                <a:lvl3pPr marL="1143000" indent="-228600" eaLnBrk="0" hangingPunct="0">
                  <a:defRPr sz="2400">
                    <a:solidFill>
                      <a:schemeClr val="accent2"/>
                    </a:solidFill>
                    <a:latin typeface="Arial" charset="0"/>
                    <a:ea typeface="Times New Roman" charset="0"/>
                    <a:cs typeface="Times New Roman" charset="0"/>
                  </a:defRPr>
                </a:lvl3pPr>
                <a:lvl4pPr marL="1600200" indent="-228600" eaLnBrk="0" hangingPunct="0">
                  <a:defRPr sz="2400">
                    <a:solidFill>
                      <a:schemeClr val="accent2"/>
                    </a:solidFill>
                    <a:latin typeface="Arial" charset="0"/>
                    <a:ea typeface="Times New Roman" charset="0"/>
                    <a:cs typeface="Times New Roman" charset="0"/>
                  </a:defRPr>
                </a:lvl4pPr>
                <a:lvl5pPr marL="2057400" indent="-228600" eaLnBrk="0" hangingPunct="0">
                  <a:defRPr sz="2400">
                    <a:solidFill>
                      <a:schemeClr val="accent2"/>
                    </a:solidFill>
                    <a:latin typeface="Arial" charset="0"/>
                    <a:ea typeface="Times New Roman" charset="0"/>
                    <a:cs typeface="Times New Roman" charset="0"/>
                  </a:defRPr>
                </a:lvl5pPr>
                <a:lvl6pPr marL="2514600" indent="-228600" eaLnBrk="0" fontAlgn="base" hangingPunct="0">
                  <a:spcBef>
                    <a:spcPct val="0"/>
                  </a:spcBef>
                  <a:spcAft>
                    <a:spcPct val="0"/>
                  </a:spcAft>
                  <a:defRPr sz="2400">
                    <a:solidFill>
                      <a:schemeClr val="accent2"/>
                    </a:solidFill>
                    <a:latin typeface="Arial" charset="0"/>
                    <a:ea typeface="Times New Roman" charset="0"/>
                    <a:cs typeface="Times New Roman" charset="0"/>
                  </a:defRPr>
                </a:lvl6pPr>
                <a:lvl7pPr marL="2971800" indent="-228600" eaLnBrk="0" fontAlgn="base" hangingPunct="0">
                  <a:spcBef>
                    <a:spcPct val="0"/>
                  </a:spcBef>
                  <a:spcAft>
                    <a:spcPct val="0"/>
                  </a:spcAft>
                  <a:defRPr sz="2400">
                    <a:solidFill>
                      <a:schemeClr val="accent2"/>
                    </a:solidFill>
                    <a:latin typeface="Arial" charset="0"/>
                    <a:ea typeface="Times New Roman" charset="0"/>
                    <a:cs typeface="Times New Roman" charset="0"/>
                  </a:defRPr>
                </a:lvl7pPr>
                <a:lvl8pPr marL="3429000" indent="-228600" eaLnBrk="0" fontAlgn="base" hangingPunct="0">
                  <a:spcBef>
                    <a:spcPct val="0"/>
                  </a:spcBef>
                  <a:spcAft>
                    <a:spcPct val="0"/>
                  </a:spcAft>
                  <a:defRPr sz="2400">
                    <a:solidFill>
                      <a:schemeClr val="accent2"/>
                    </a:solidFill>
                    <a:latin typeface="Arial" charset="0"/>
                    <a:ea typeface="Times New Roman" charset="0"/>
                    <a:cs typeface="Times New Roman" charset="0"/>
                  </a:defRPr>
                </a:lvl8pPr>
                <a:lvl9pPr marL="3886200" indent="-228600" eaLnBrk="0" fontAlgn="base" hangingPunct="0">
                  <a:spcBef>
                    <a:spcPct val="0"/>
                  </a:spcBef>
                  <a:spcAft>
                    <a:spcPct val="0"/>
                  </a:spcAft>
                  <a:defRPr sz="2400">
                    <a:solidFill>
                      <a:schemeClr val="accent2"/>
                    </a:solidFill>
                    <a:latin typeface="Arial" charset="0"/>
                    <a:ea typeface="Times New Roman" charset="0"/>
                    <a:cs typeface="Times New Roman" charset="0"/>
                  </a:defRPr>
                </a:lvl9pPr>
              </a:lstStyle>
              <a:p>
                <a:r>
                  <a:rPr lang="en-US" sz="2000" b="1" smtClean="0">
                    <a:solidFill>
                      <a:srgbClr val="000000"/>
                    </a:solidFill>
                  </a:rPr>
                  <a:t>1859 Storm</a:t>
                </a:r>
              </a:p>
            </p:txBody>
          </p:sp>
          <p:sp>
            <p:nvSpPr>
              <p:cNvPr id="23560" name="Text Box 4"/>
              <p:cNvSpPr txBox="1">
                <a:spLocks noChangeArrowheads="1"/>
              </p:cNvSpPr>
              <p:nvPr/>
            </p:nvSpPr>
            <p:spPr bwMode="auto">
              <a:xfrm>
                <a:off x="5867400" y="6096000"/>
                <a:ext cx="1552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Arial" charset="0"/>
                    <a:ea typeface="ＭＳ Ｐゴシック" charset="0"/>
                    <a:cs typeface="Times New Roman" charset="0"/>
                  </a:defRPr>
                </a:lvl1pPr>
                <a:lvl2pPr marL="742950" indent="-285750" eaLnBrk="0" hangingPunct="0">
                  <a:defRPr sz="2400">
                    <a:solidFill>
                      <a:schemeClr val="accent2"/>
                    </a:solidFill>
                    <a:latin typeface="Arial" charset="0"/>
                    <a:ea typeface="Times New Roman" charset="0"/>
                    <a:cs typeface="Times New Roman" charset="0"/>
                  </a:defRPr>
                </a:lvl2pPr>
                <a:lvl3pPr marL="1143000" indent="-228600" eaLnBrk="0" hangingPunct="0">
                  <a:defRPr sz="2400">
                    <a:solidFill>
                      <a:schemeClr val="accent2"/>
                    </a:solidFill>
                    <a:latin typeface="Arial" charset="0"/>
                    <a:ea typeface="Times New Roman" charset="0"/>
                    <a:cs typeface="Times New Roman" charset="0"/>
                  </a:defRPr>
                </a:lvl3pPr>
                <a:lvl4pPr marL="1600200" indent="-228600" eaLnBrk="0" hangingPunct="0">
                  <a:defRPr sz="2400">
                    <a:solidFill>
                      <a:schemeClr val="accent2"/>
                    </a:solidFill>
                    <a:latin typeface="Arial" charset="0"/>
                    <a:ea typeface="Times New Roman" charset="0"/>
                    <a:cs typeface="Times New Roman" charset="0"/>
                  </a:defRPr>
                </a:lvl4pPr>
                <a:lvl5pPr marL="2057400" indent="-228600" eaLnBrk="0" hangingPunct="0">
                  <a:defRPr sz="2400">
                    <a:solidFill>
                      <a:schemeClr val="accent2"/>
                    </a:solidFill>
                    <a:latin typeface="Arial" charset="0"/>
                    <a:ea typeface="Times New Roman" charset="0"/>
                    <a:cs typeface="Times New Roman" charset="0"/>
                  </a:defRPr>
                </a:lvl5pPr>
                <a:lvl6pPr marL="2514600" indent="-228600" eaLnBrk="0" fontAlgn="base" hangingPunct="0">
                  <a:spcBef>
                    <a:spcPct val="0"/>
                  </a:spcBef>
                  <a:spcAft>
                    <a:spcPct val="0"/>
                  </a:spcAft>
                  <a:defRPr sz="2400">
                    <a:solidFill>
                      <a:schemeClr val="accent2"/>
                    </a:solidFill>
                    <a:latin typeface="Arial" charset="0"/>
                    <a:ea typeface="Times New Roman" charset="0"/>
                    <a:cs typeface="Times New Roman" charset="0"/>
                  </a:defRPr>
                </a:lvl6pPr>
                <a:lvl7pPr marL="2971800" indent="-228600" eaLnBrk="0" fontAlgn="base" hangingPunct="0">
                  <a:spcBef>
                    <a:spcPct val="0"/>
                  </a:spcBef>
                  <a:spcAft>
                    <a:spcPct val="0"/>
                  </a:spcAft>
                  <a:defRPr sz="2400">
                    <a:solidFill>
                      <a:schemeClr val="accent2"/>
                    </a:solidFill>
                    <a:latin typeface="Arial" charset="0"/>
                    <a:ea typeface="Times New Roman" charset="0"/>
                    <a:cs typeface="Times New Roman" charset="0"/>
                  </a:defRPr>
                </a:lvl7pPr>
                <a:lvl8pPr marL="3429000" indent="-228600" eaLnBrk="0" fontAlgn="base" hangingPunct="0">
                  <a:spcBef>
                    <a:spcPct val="0"/>
                  </a:spcBef>
                  <a:spcAft>
                    <a:spcPct val="0"/>
                  </a:spcAft>
                  <a:defRPr sz="2400">
                    <a:solidFill>
                      <a:schemeClr val="accent2"/>
                    </a:solidFill>
                    <a:latin typeface="Arial" charset="0"/>
                    <a:ea typeface="Times New Roman" charset="0"/>
                    <a:cs typeface="Times New Roman" charset="0"/>
                  </a:defRPr>
                </a:lvl8pPr>
                <a:lvl9pPr marL="3886200" indent="-228600" eaLnBrk="0" fontAlgn="base" hangingPunct="0">
                  <a:spcBef>
                    <a:spcPct val="0"/>
                  </a:spcBef>
                  <a:spcAft>
                    <a:spcPct val="0"/>
                  </a:spcAft>
                  <a:defRPr sz="2400">
                    <a:solidFill>
                      <a:schemeClr val="accent2"/>
                    </a:solidFill>
                    <a:latin typeface="Arial" charset="0"/>
                    <a:ea typeface="Times New Roman" charset="0"/>
                    <a:cs typeface="Times New Roman" charset="0"/>
                  </a:defRPr>
                </a:lvl9pPr>
              </a:lstStyle>
              <a:p>
                <a:r>
                  <a:rPr lang="en-US" sz="2000" b="1" smtClean="0">
                    <a:solidFill>
                      <a:srgbClr val="000000"/>
                    </a:solidFill>
                  </a:rPr>
                  <a:t>1921 Storm</a:t>
                </a:r>
              </a:p>
            </p:txBody>
          </p:sp>
          <p:sp>
            <p:nvSpPr>
              <p:cNvPr id="23561" name="Text Box 9"/>
              <p:cNvSpPr txBox="1">
                <a:spLocks noChangeArrowheads="1"/>
              </p:cNvSpPr>
              <p:nvPr/>
            </p:nvSpPr>
            <p:spPr bwMode="auto">
              <a:xfrm>
                <a:off x="0" y="37020"/>
                <a:ext cx="914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accent2"/>
                    </a:solidFill>
                    <a:latin typeface="Arial" charset="0"/>
                    <a:ea typeface="ＭＳ Ｐゴシック" charset="0"/>
                    <a:cs typeface="Times New Roman" charset="0"/>
                  </a:defRPr>
                </a:lvl1pPr>
                <a:lvl2pPr marL="742950" indent="-285750" eaLnBrk="0" hangingPunct="0">
                  <a:defRPr sz="2400">
                    <a:solidFill>
                      <a:schemeClr val="accent2"/>
                    </a:solidFill>
                    <a:latin typeface="Arial" charset="0"/>
                    <a:ea typeface="Times New Roman" charset="0"/>
                    <a:cs typeface="Times New Roman" charset="0"/>
                  </a:defRPr>
                </a:lvl2pPr>
                <a:lvl3pPr marL="1143000" indent="-228600" eaLnBrk="0" hangingPunct="0">
                  <a:defRPr sz="2400">
                    <a:solidFill>
                      <a:schemeClr val="accent2"/>
                    </a:solidFill>
                    <a:latin typeface="Arial" charset="0"/>
                    <a:ea typeface="Times New Roman" charset="0"/>
                    <a:cs typeface="Times New Roman" charset="0"/>
                  </a:defRPr>
                </a:lvl3pPr>
                <a:lvl4pPr marL="1600200" indent="-228600" eaLnBrk="0" hangingPunct="0">
                  <a:defRPr sz="2400">
                    <a:solidFill>
                      <a:schemeClr val="accent2"/>
                    </a:solidFill>
                    <a:latin typeface="Arial" charset="0"/>
                    <a:ea typeface="Times New Roman" charset="0"/>
                    <a:cs typeface="Times New Roman" charset="0"/>
                  </a:defRPr>
                </a:lvl4pPr>
                <a:lvl5pPr marL="2057400" indent="-228600" eaLnBrk="0" hangingPunct="0">
                  <a:defRPr sz="2400">
                    <a:solidFill>
                      <a:schemeClr val="accent2"/>
                    </a:solidFill>
                    <a:latin typeface="Arial" charset="0"/>
                    <a:ea typeface="Times New Roman" charset="0"/>
                    <a:cs typeface="Times New Roman" charset="0"/>
                  </a:defRPr>
                </a:lvl5pPr>
                <a:lvl6pPr marL="2514600" indent="-228600" eaLnBrk="0" fontAlgn="base" hangingPunct="0">
                  <a:spcBef>
                    <a:spcPct val="0"/>
                  </a:spcBef>
                  <a:spcAft>
                    <a:spcPct val="0"/>
                  </a:spcAft>
                  <a:defRPr sz="2400">
                    <a:solidFill>
                      <a:schemeClr val="accent2"/>
                    </a:solidFill>
                    <a:latin typeface="Arial" charset="0"/>
                    <a:ea typeface="Times New Roman" charset="0"/>
                    <a:cs typeface="Times New Roman" charset="0"/>
                  </a:defRPr>
                </a:lvl6pPr>
                <a:lvl7pPr marL="2971800" indent="-228600" eaLnBrk="0" fontAlgn="base" hangingPunct="0">
                  <a:spcBef>
                    <a:spcPct val="0"/>
                  </a:spcBef>
                  <a:spcAft>
                    <a:spcPct val="0"/>
                  </a:spcAft>
                  <a:defRPr sz="2400">
                    <a:solidFill>
                      <a:schemeClr val="accent2"/>
                    </a:solidFill>
                    <a:latin typeface="Arial" charset="0"/>
                    <a:ea typeface="Times New Roman" charset="0"/>
                    <a:cs typeface="Times New Roman" charset="0"/>
                  </a:defRPr>
                </a:lvl7pPr>
                <a:lvl8pPr marL="3429000" indent="-228600" eaLnBrk="0" fontAlgn="base" hangingPunct="0">
                  <a:spcBef>
                    <a:spcPct val="0"/>
                  </a:spcBef>
                  <a:spcAft>
                    <a:spcPct val="0"/>
                  </a:spcAft>
                  <a:defRPr sz="2400">
                    <a:solidFill>
                      <a:schemeClr val="accent2"/>
                    </a:solidFill>
                    <a:latin typeface="Arial" charset="0"/>
                    <a:ea typeface="Times New Roman" charset="0"/>
                    <a:cs typeface="Times New Roman" charset="0"/>
                  </a:defRPr>
                </a:lvl8pPr>
                <a:lvl9pPr marL="3886200" indent="-228600" eaLnBrk="0" fontAlgn="base" hangingPunct="0">
                  <a:spcBef>
                    <a:spcPct val="0"/>
                  </a:spcBef>
                  <a:spcAft>
                    <a:spcPct val="0"/>
                  </a:spcAft>
                  <a:defRPr sz="2400">
                    <a:solidFill>
                      <a:schemeClr val="accent2"/>
                    </a:solidFill>
                    <a:latin typeface="Arial" charset="0"/>
                    <a:ea typeface="Times New Roman" charset="0"/>
                    <a:cs typeface="Times New Roman" charset="0"/>
                  </a:defRPr>
                </a:lvl9pPr>
              </a:lstStyle>
              <a:p>
                <a:pPr marL="365760" indent="-365760">
                  <a:buFontTx/>
                  <a:buChar char="•"/>
                </a:pPr>
                <a:r>
                  <a:rPr lang="en-US" b="1" dirty="0" smtClean="0">
                    <a:solidFill>
                      <a:srgbClr val="C00000"/>
                    </a:solidFill>
                    <a:latin typeface="Arial Black" charset="0"/>
                    <a:cs typeface="Arial" charset="0"/>
                  </a:rPr>
                  <a:t>Large </a:t>
                </a:r>
                <a:r>
                  <a:rPr lang="en-US" b="1" dirty="0">
                    <a:solidFill>
                      <a:srgbClr val="C00000"/>
                    </a:solidFill>
                    <a:latin typeface="Arial Black" charset="0"/>
                    <a:cs typeface="Arial" charset="0"/>
                  </a:rPr>
                  <a:t>geomagnetic storms can occur with smaller cycles</a:t>
                </a:r>
              </a:p>
              <a:p>
                <a:pPr marL="365760" indent="-365760">
                  <a:buFontTx/>
                  <a:buChar char="•"/>
                </a:pPr>
                <a:endParaRPr lang="en-US" b="1" dirty="0">
                  <a:solidFill>
                    <a:srgbClr val="C00000"/>
                  </a:solidFill>
                  <a:latin typeface="Arial Black" charset="0"/>
                  <a:cs typeface="Arial" charset="0"/>
                </a:endParaRPr>
              </a:p>
              <a:p>
                <a:pPr marL="365760" indent="-365760">
                  <a:buFontTx/>
                  <a:buChar char="•"/>
                </a:pPr>
                <a:r>
                  <a:rPr lang="en-US" b="1" dirty="0" smtClean="0">
                    <a:solidFill>
                      <a:srgbClr val="C00000"/>
                    </a:solidFill>
                    <a:latin typeface="Arial Black" charset="0"/>
                    <a:cs typeface="Arial" charset="0"/>
                  </a:rPr>
                  <a:t>The </a:t>
                </a:r>
                <a:r>
                  <a:rPr lang="en-US" b="1" dirty="0">
                    <a:solidFill>
                      <a:srgbClr val="C00000"/>
                    </a:solidFill>
                    <a:latin typeface="Arial Black" charset="0"/>
                    <a:cs typeface="Arial" charset="0"/>
                  </a:rPr>
                  <a:t>largest geomagnetic storms on record occurred </a:t>
                </a:r>
                <a:r>
                  <a:rPr lang="en-US" b="1" dirty="0" smtClean="0">
                    <a:solidFill>
                      <a:srgbClr val="C00000"/>
                    </a:solidFill>
                    <a:latin typeface="Arial Black" charset="0"/>
                    <a:cs typeface="Arial" charset="0"/>
                  </a:rPr>
                  <a:t>during </a:t>
                </a:r>
                <a:r>
                  <a:rPr lang="en-US" b="1" dirty="0">
                    <a:solidFill>
                      <a:srgbClr val="C00000"/>
                    </a:solidFill>
                    <a:latin typeface="Arial Black" charset="0"/>
                    <a:cs typeface="Arial" charset="0"/>
                  </a:rPr>
                  <a:t>smaller than average cycles </a:t>
                </a:r>
              </a:p>
            </p:txBody>
          </p:sp>
          <p:pic>
            <p:nvPicPr>
              <p:cNvPr id="23562" name="Picture 10" descr="http://www.geomag.bgs.ac.uk/images/carrington_images/hex57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15000"/>
                <a:ext cx="281940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Line 5"/>
              <p:cNvSpPr>
                <a:spLocks noChangeShapeType="1"/>
              </p:cNvSpPr>
              <p:nvPr/>
            </p:nvSpPr>
            <p:spPr bwMode="auto">
              <a:xfrm flipV="1">
                <a:off x="3352800" y="62484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smtClean="0">
                  <a:solidFill>
                    <a:srgbClr val="3333CC"/>
                  </a:solidFill>
                  <a:latin typeface="Arial" charset="0"/>
                  <a:ea typeface="ＭＳ Ｐゴシック" charset="0"/>
                  <a:cs typeface="Times New Roman" charset="0"/>
                </a:endParaRPr>
              </a:p>
            </p:txBody>
          </p:sp>
        </p:grpSp>
        <p:pic>
          <p:nvPicPr>
            <p:cNvPr id="23558" name="Picture 15" descr="http://www.sciencephoto.com/image/120103/large/C0056449-Carrington_s_flare-SPL.jpg"/>
            <p:cNvPicPr>
              <a:picLocks noChangeAspect="1" noChangeArrowheads="1"/>
            </p:cNvPicPr>
            <p:nvPr/>
          </p:nvPicPr>
          <p:blipFill>
            <a:blip r:embed="rId4">
              <a:extLst>
                <a:ext uri="{28A0092B-C50C-407E-A947-70E740481C1C}">
                  <a14:useLocalDpi xmlns:a14="http://schemas.microsoft.com/office/drawing/2010/main" val="0"/>
                </a:ext>
              </a:extLst>
            </a:blip>
            <a:srcRect b="7129"/>
            <a:stretch>
              <a:fillRect/>
            </a:stretch>
          </p:blipFill>
          <p:spPr bwMode="auto">
            <a:xfrm>
              <a:off x="76200" y="3810000"/>
              <a:ext cx="2971800" cy="2103800"/>
            </a:xfrm>
            <a:prstGeom prst="rect">
              <a:avLst/>
            </a:prstGeom>
            <a:solidFill>
              <a:schemeClr val="bg1"/>
            </a:solidFill>
            <a:ln w="9525">
              <a:solidFill>
                <a:schemeClr val="tx1"/>
              </a:solidFill>
              <a:miter lim="800000"/>
              <a:headEnd/>
              <a:tailEnd/>
            </a:ln>
          </p:spPr>
        </p:pic>
      </p:grpSp>
    </p:spTree>
    <p:extLst>
      <p:ext uri="{BB962C8B-B14F-4D97-AF65-F5344CB8AC3E}">
        <p14:creationId xmlns:p14="http://schemas.microsoft.com/office/powerpoint/2010/main" val="23321934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usgs.gov/blogs/features/files/2012/01/sunearth.jpg"/>
          <p:cNvPicPr>
            <a:picLocks noChangeAspect="1" noChangeArrowheads="1"/>
          </p:cNvPicPr>
          <p:nvPr/>
        </p:nvPicPr>
        <p:blipFill rotWithShape="1">
          <a:blip r:embed="rId4">
            <a:extLst>
              <a:ext uri="{28A0092B-C50C-407E-A947-70E740481C1C}">
                <a14:useLocalDpi xmlns:a14="http://schemas.microsoft.com/office/drawing/2010/main" val="0"/>
              </a:ext>
            </a:extLst>
          </a:blip>
          <a:srcRect l="33713" r="1" b="4500"/>
          <a:stretch/>
        </p:blipFill>
        <p:spPr bwMode="auto">
          <a:xfrm>
            <a:off x="6952" y="0"/>
            <a:ext cx="91439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www.stfc.ac.uk/RALSpace/resources/image/jpg/ace_spacecraft.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26" b="-26"/>
          <a:stretch/>
        </p:blipFill>
        <p:spPr bwMode="auto">
          <a:xfrm>
            <a:off x="5880055" y="1676400"/>
            <a:ext cx="449803" cy="838200"/>
          </a:xfrm>
          <a:prstGeom prst="rect">
            <a:avLst/>
          </a:prstGeom>
          <a:noFill/>
          <a:scene3d>
            <a:camera prst="orthographicFront">
              <a:rot lat="0" lon="0" rev="600000"/>
            </a:camera>
            <a:lightRig rig="threePt" dir="t"/>
          </a:scene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4170265"/>
            <a:ext cx="4137794" cy="1399592"/>
          </a:xfrm>
          <a:prstGeom prst="rect">
            <a:avLst/>
          </a:prstGeom>
          <a:no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solidFill>
                <a:effectLst/>
                <a:uLnTx/>
                <a:uFillTx/>
                <a:latin typeface="Calibri"/>
              </a:rPr>
              <a:t>Geomagnetic Storm Watch </a:t>
            </a:r>
            <a:r>
              <a:rPr kumimoji="0" lang="en-US" sz="1800" b="0" i="0" u="none" strike="noStrike" kern="0" cap="none" spc="0" normalizeH="0" baseline="0" noProof="0" dirty="0" smtClean="0">
                <a:ln>
                  <a:noFill/>
                </a:ln>
                <a:solidFill>
                  <a:sysClr val="window" lastClr="FFFFFF"/>
                </a:solidFill>
                <a:effectLst/>
                <a:uLnTx/>
                <a:uFillTx/>
                <a:latin typeface="Calibri"/>
              </a:rPr>
              <a:t>issued upon detection of Earth-directed coronal mass ejection (CME) on SOHO LASCO and STEREO coronagraphs</a:t>
            </a:r>
          </a:p>
          <a:p>
            <a:pPr marL="742950" marR="0" lvl="1" indent="-28575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smtClean="0">
                <a:ln>
                  <a:noFill/>
                </a:ln>
                <a:solidFill>
                  <a:sysClr val="window" lastClr="FFFFFF"/>
                </a:solidFill>
                <a:effectLst/>
                <a:uLnTx/>
                <a:uFillTx/>
                <a:latin typeface="Calibri"/>
              </a:rPr>
              <a:t>1-3 day forecast</a:t>
            </a:r>
            <a:endParaRPr kumimoji="0" lang="en-US" sz="1800" b="0" i="0" u="none" strike="noStrike" kern="0" cap="none" spc="0" normalizeH="0" baseline="0" noProof="0" dirty="0">
              <a:ln>
                <a:noFill/>
              </a:ln>
              <a:solidFill>
                <a:sysClr val="window" lastClr="FFFFFF"/>
              </a:solidFill>
              <a:effectLst/>
              <a:uLnTx/>
              <a:uFillTx/>
              <a:latin typeface="Calibri"/>
            </a:endParaRPr>
          </a:p>
        </p:txBody>
      </p:sp>
      <p:sp>
        <p:nvSpPr>
          <p:cNvPr id="5" name="TextBox 4"/>
          <p:cNvSpPr txBox="1"/>
          <p:nvPr/>
        </p:nvSpPr>
        <p:spPr>
          <a:xfrm>
            <a:off x="2510054" y="942326"/>
            <a:ext cx="3913339" cy="1074106"/>
          </a:xfrm>
          <a:prstGeom prst="rect">
            <a:avLst/>
          </a:prstGeom>
          <a:no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solidFill>
                <a:effectLst/>
                <a:uLnTx/>
                <a:uFillTx/>
                <a:latin typeface="Calibri"/>
              </a:rPr>
              <a:t>Geomagnetic Storm Warning </a:t>
            </a:r>
            <a:r>
              <a:rPr kumimoji="0" lang="en-US" sz="1800" b="0" i="0" u="none" strike="noStrike" kern="0" cap="none" spc="0" normalizeH="0" baseline="0" noProof="0" dirty="0" smtClean="0">
                <a:ln>
                  <a:noFill/>
                </a:ln>
                <a:solidFill>
                  <a:sysClr val="window" lastClr="FFFFFF"/>
                </a:solidFill>
                <a:effectLst/>
                <a:uLnTx/>
                <a:uFillTx/>
                <a:latin typeface="Calibri"/>
              </a:rPr>
              <a:t>issued upon detection of CME at L1 on ACE</a:t>
            </a:r>
          </a:p>
          <a:p>
            <a:pPr marL="742950" marR="0" lvl="1" indent="-28575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smtClean="0">
                <a:ln>
                  <a:noFill/>
                </a:ln>
                <a:solidFill>
                  <a:sysClr val="window" lastClr="FFFFFF"/>
                </a:solidFill>
                <a:effectLst/>
                <a:uLnTx/>
                <a:uFillTx/>
                <a:latin typeface="Calibri"/>
              </a:rPr>
              <a:t>15-45 MIN forecast</a:t>
            </a:r>
            <a:endParaRPr kumimoji="0" lang="en-US" sz="1800" b="0" i="0" u="none" strike="noStrike" kern="0" cap="none" spc="0" normalizeH="0" baseline="0" noProof="0" dirty="0">
              <a:ln>
                <a:noFill/>
              </a:ln>
              <a:solidFill>
                <a:sysClr val="window" lastClr="FFFFFF"/>
              </a:solidFill>
              <a:effectLst/>
              <a:uLnTx/>
              <a:uFillTx/>
              <a:latin typeface="Calibri"/>
            </a:endParaRPr>
          </a:p>
        </p:txBody>
      </p:sp>
      <p:sp>
        <p:nvSpPr>
          <p:cNvPr id="6" name="TextBox 5"/>
          <p:cNvSpPr txBox="1"/>
          <p:nvPr/>
        </p:nvSpPr>
        <p:spPr>
          <a:xfrm>
            <a:off x="5505947" y="1879312"/>
            <a:ext cx="479618"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sysClr val="window" lastClr="FFFFFF"/>
                </a:solidFill>
                <a:effectLst/>
                <a:uLnTx/>
                <a:uFillTx/>
                <a:latin typeface="Calibri"/>
              </a:rPr>
              <a:t>L1</a:t>
            </a:r>
            <a:endParaRPr kumimoji="0" lang="en-US" sz="2400" b="1" i="0" u="none" strike="noStrike" kern="0" cap="none" spc="0" normalizeH="0" baseline="0" noProof="0" dirty="0">
              <a:ln>
                <a:noFill/>
              </a:ln>
              <a:solidFill>
                <a:sysClr val="window" lastClr="FFFFFF"/>
              </a:solidFill>
              <a:effectLst/>
              <a:uLnTx/>
              <a:uFillTx/>
              <a:latin typeface="Calibri"/>
            </a:endParaRPr>
          </a:p>
        </p:txBody>
      </p:sp>
      <p:sp>
        <p:nvSpPr>
          <p:cNvPr id="7" name="Title 10"/>
          <p:cNvSpPr txBox="1">
            <a:spLocks/>
          </p:cNvSpPr>
          <p:nvPr/>
        </p:nvSpPr>
        <p:spPr>
          <a:xfrm>
            <a:off x="6952" y="14165"/>
            <a:ext cx="7300006" cy="13906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smtClean="0">
                <a:ln>
                  <a:noFill/>
                </a:ln>
                <a:solidFill>
                  <a:sysClr val="windowText" lastClr="000000"/>
                </a:solidFill>
                <a:effectLst/>
                <a:uLnTx/>
                <a:uFillTx/>
                <a:latin typeface="Calibri"/>
                <a:ea typeface="+mj-ea"/>
                <a:cs typeface="+mj-cs"/>
              </a:rPr>
              <a:t>NOAA SPACE WEATHER PREDICTION CENTER</a:t>
            </a:r>
            <a:br>
              <a:rPr kumimoji="0" lang="en-US" sz="2800" b="0" i="0" u="none" strike="noStrike" kern="1200" cap="none" spc="0" normalizeH="0" baseline="0" noProof="0" smtClean="0">
                <a:ln>
                  <a:noFill/>
                </a:ln>
                <a:solidFill>
                  <a:sysClr val="windowText" lastClr="000000"/>
                </a:solidFill>
                <a:effectLst/>
                <a:uLnTx/>
                <a:uFillTx/>
                <a:latin typeface="Calibri"/>
                <a:ea typeface="+mj-ea"/>
                <a:cs typeface="+mj-cs"/>
              </a:rPr>
            </a:br>
            <a:r>
              <a:rPr kumimoji="0" lang="en-US" sz="2800" b="0" i="0" u="none" strike="noStrike" kern="1200" cap="none" spc="0" normalizeH="0" baseline="0" noProof="0" smtClean="0">
                <a:ln>
                  <a:noFill/>
                </a:ln>
                <a:solidFill>
                  <a:sysClr val="windowText" lastClr="000000"/>
                </a:solidFill>
                <a:effectLst/>
                <a:uLnTx/>
                <a:uFillTx/>
                <a:latin typeface="Tw Cen MT Condensed" pitchFamily="34" charset="0"/>
                <a:ea typeface="+mj-ea"/>
                <a:cs typeface="+mj-cs"/>
              </a:rPr>
              <a:t/>
            </a:r>
            <a:br>
              <a:rPr kumimoji="0" lang="en-US" sz="2800" b="0" i="0" u="none" strike="noStrike" kern="1200" cap="none" spc="0" normalizeH="0" baseline="0" noProof="0" smtClean="0">
                <a:ln>
                  <a:noFill/>
                </a:ln>
                <a:solidFill>
                  <a:sysClr val="windowText" lastClr="000000"/>
                </a:solidFill>
                <a:effectLst/>
                <a:uLnTx/>
                <a:uFillTx/>
                <a:latin typeface="Tw Cen MT Condensed" pitchFamily="34" charset="0"/>
                <a:ea typeface="+mj-ea"/>
                <a:cs typeface="+mj-cs"/>
              </a:rPr>
            </a:br>
            <a:endParaRPr kumimoji="0" lang="en-US" sz="2800" b="0" i="0" u="none" strike="noStrike" kern="1200" cap="none" spc="0" normalizeH="0" baseline="0" noProof="0" dirty="0">
              <a:ln>
                <a:noFill/>
              </a:ln>
              <a:solidFill>
                <a:sysClr val="windowText" lastClr="000000"/>
              </a:solidFill>
              <a:effectLst/>
              <a:uLnTx/>
              <a:uFillTx/>
              <a:latin typeface="Tw Cen MT Condensed" pitchFamily="34" charset="0"/>
              <a:ea typeface="+mj-ea"/>
              <a:cs typeface="+mj-cs"/>
            </a:endParaRPr>
          </a:p>
        </p:txBody>
      </p:sp>
      <p:sp>
        <p:nvSpPr>
          <p:cNvPr id="8" name="Slide Number Placeholder 8"/>
          <p:cNvSpPr>
            <a:spLocks noGrp="1"/>
          </p:cNvSpPr>
          <p:nvPr>
            <p:ph type="sldNum" sz="quarter" idx="12"/>
          </p:nvPr>
        </p:nvSpPr>
        <p:spPr bwMode="auto">
          <a:xfrm>
            <a:off x="6553200" y="6356350"/>
            <a:ext cx="2133600" cy="365125"/>
          </a:xfrm>
          <a:prstGeom prst="rect">
            <a:avLst/>
          </a:prstGeom>
          <a:noFill/>
          <a:ln w="9525">
            <a:noFill/>
            <a:miter lim="800000"/>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799D941-66BE-437D-90D7-0085A0BDA40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US" sz="1800" b="0" i="0" u="none" strike="noStrike" kern="0" cap="none" spc="0" normalizeH="0" baseline="0" noProof="0" dirty="0">
              <a:ln>
                <a:noFill/>
              </a:ln>
              <a:solidFill>
                <a:sysClr val="windowText" lastClr="000000"/>
              </a:solidFill>
              <a:effectLst/>
              <a:uLnTx/>
              <a:uFillTx/>
            </a:endParaRPr>
          </a:p>
        </p:txBody>
      </p:sp>
      <p:pic>
        <p:nvPicPr>
          <p:cNvPr id="9" name="enlil density movi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98440" y="4170265"/>
            <a:ext cx="3210560" cy="2006600"/>
          </a:xfrm>
          <a:prstGeom prst="rect">
            <a:avLst/>
          </a:prstGeom>
        </p:spPr>
      </p:pic>
      <p:sp>
        <p:nvSpPr>
          <p:cNvPr id="10" name="TextBox 9"/>
          <p:cNvSpPr txBox="1"/>
          <p:nvPr/>
        </p:nvSpPr>
        <p:spPr>
          <a:xfrm>
            <a:off x="6143830" y="2514585"/>
            <a:ext cx="2982591" cy="1074106"/>
          </a:xfrm>
          <a:prstGeom prst="rect">
            <a:avLst/>
          </a:prstGeom>
          <a:noFill/>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ysClr val="window" lastClr="FFFFFF"/>
                </a:solidFill>
                <a:effectLst/>
                <a:uLnTx/>
                <a:uFillTx/>
              </a:rPr>
              <a:t>Geomagnetic Storm Alert </a:t>
            </a:r>
            <a:r>
              <a:rPr kumimoji="0" lang="en-US" sz="1800" b="0" i="0" u="none" strike="noStrike" kern="0" cap="none" spc="0" normalizeH="0" baseline="0" noProof="0" dirty="0" smtClean="0">
                <a:ln>
                  <a:noFill/>
                </a:ln>
                <a:solidFill>
                  <a:sysClr val="window" lastClr="FFFFFF"/>
                </a:solidFill>
                <a:effectLst/>
                <a:uLnTx/>
                <a:uFillTx/>
              </a:rPr>
              <a:t>issued upon onset of geomagnetic storm using USGS magnetometers </a:t>
            </a:r>
          </a:p>
          <a:p>
            <a:pPr marL="342900" marR="0" lvl="0" indent="-3429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0" cap="none" spc="0" normalizeH="0" baseline="0" noProof="0" dirty="0" smtClean="0">
                <a:ln>
                  <a:noFill/>
                </a:ln>
                <a:solidFill>
                  <a:sysClr val="window" lastClr="FFFFFF"/>
                </a:solidFill>
                <a:effectLst/>
                <a:uLnTx/>
                <a:uFillTx/>
              </a:rPr>
              <a:t>Current condition</a:t>
            </a: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 lastClr="FFFFFF"/>
              </a:solidFill>
              <a:effectLst/>
              <a:uLnTx/>
              <a:uFillTx/>
              <a:latin typeface="Calibri"/>
            </a:endParaRPr>
          </a:p>
        </p:txBody>
      </p:sp>
      <p:sp>
        <p:nvSpPr>
          <p:cNvPr id="11" name="Rectangle 10"/>
          <p:cNvSpPr/>
          <p:nvPr/>
        </p:nvSpPr>
        <p:spPr>
          <a:xfrm>
            <a:off x="2872342" y="5867400"/>
            <a:ext cx="3551051" cy="92333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ysClr val="window" lastClr="FFFFFF"/>
                </a:solidFill>
                <a:effectLst/>
                <a:uLnTx/>
                <a:uFillTx/>
              </a:rPr>
              <a:t>CME measurements from SOHO and STEREO drive the </a:t>
            </a:r>
            <a:r>
              <a:rPr kumimoji="0" lang="en-US" sz="1800" b="0" i="0" u="none" strike="noStrike" kern="0" cap="none" spc="0" normalizeH="0" baseline="0" noProof="0" dirty="0" err="1" smtClean="0">
                <a:ln>
                  <a:noFill/>
                </a:ln>
                <a:solidFill>
                  <a:sysClr val="window" lastClr="FFFFFF"/>
                </a:solidFill>
                <a:effectLst/>
                <a:uLnTx/>
                <a:uFillTx/>
              </a:rPr>
              <a:t>Enlil</a:t>
            </a:r>
            <a:r>
              <a:rPr kumimoji="0" lang="en-US" sz="1800" b="0" i="0" u="none" strike="noStrike" kern="0" cap="none" spc="0" normalizeH="0" baseline="0" noProof="0" dirty="0" smtClean="0">
                <a:ln>
                  <a:noFill/>
                </a:ln>
                <a:solidFill>
                  <a:sysClr val="window" lastClr="FFFFFF"/>
                </a:solidFill>
                <a:effectLst/>
                <a:uLnTx/>
                <a:uFillTx/>
              </a:rPr>
              <a:t> model which predicts arrival time  </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39651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7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754099"/>
          </a:xfrm>
          <a:prstGeom prst="rect">
            <a:avLst/>
          </a:prstGeom>
        </p:spPr>
        <p:txBody>
          <a:bodyPr/>
          <a:lstStyle>
            <a:lvl1pPr algn="l" rtl="0" eaLnBrk="0" fontAlgn="base" hangingPunct="0">
              <a:spcBef>
                <a:spcPct val="0"/>
              </a:spcBef>
              <a:spcAft>
                <a:spcPct val="0"/>
              </a:spcAft>
              <a:defRPr sz="3600" b="1">
                <a:solidFill>
                  <a:schemeClr val="accent2"/>
                </a:solidFill>
                <a:latin typeface="+mj-lt"/>
                <a:ea typeface="ＭＳ Ｐゴシック" charset="0"/>
                <a:cs typeface="+mj-cs"/>
              </a:defRPr>
            </a:lvl1pPr>
            <a:lvl2pPr algn="l" rtl="0" eaLnBrk="0" fontAlgn="base" hangingPunct="0">
              <a:spcBef>
                <a:spcPct val="0"/>
              </a:spcBef>
              <a:spcAft>
                <a:spcPct val="0"/>
              </a:spcAft>
              <a:defRPr sz="3600" b="1">
                <a:solidFill>
                  <a:schemeClr val="accent2"/>
                </a:solidFill>
                <a:latin typeface="Arial" charset="0"/>
                <a:ea typeface="ＭＳ Ｐゴシック" charset="0"/>
              </a:defRPr>
            </a:lvl2pPr>
            <a:lvl3pPr algn="l" rtl="0" eaLnBrk="0" fontAlgn="base" hangingPunct="0">
              <a:spcBef>
                <a:spcPct val="0"/>
              </a:spcBef>
              <a:spcAft>
                <a:spcPct val="0"/>
              </a:spcAft>
              <a:defRPr sz="3600" b="1">
                <a:solidFill>
                  <a:schemeClr val="accent2"/>
                </a:solidFill>
                <a:latin typeface="Arial" charset="0"/>
                <a:ea typeface="ＭＳ Ｐゴシック" charset="0"/>
              </a:defRPr>
            </a:lvl3pPr>
            <a:lvl4pPr algn="l" rtl="0" eaLnBrk="0" fontAlgn="base" hangingPunct="0">
              <a:spcBef>
                <a:spcPct val="0"/>
              </a:spcBef>
              <a:spcAft>
                <a:spcPct val="0"/>
              </a:spcAft>
              <a:defRPr sz="3600" b="1">
                <a:solidFill>
                  <a:schemeClr val="accent2"/>
                </a:solidFill>
                <a:latin typeface="Arial" charset="0"/>
                <a:ea typeface="ＭＳ Ｐゴシック" charset="0"/>
              </a:defRPr>
            </a:lvl4pPr>
            <a:lvl5pPr algn="l" rtl="0" eaLnBrk="0" fontAlgn="base" hangingPunct="0">
              <a:spcBef>
                <a:spcPct val="0"/>
              </a:spcBef>
              <a:spcAft>
                <a:spcPct val="0"/>
              </a:spcAft>
              <a:defRPr sz="3600" b="1">
                <a:solidFill>
                  <a:schemeClr val="accent2"/>
                </a:solidFill>
                <a:latin typeface="Arial" charset="0"/>
                <a:ea typeface="ＭＳ Ｐゴシック" charset="0"/>
              </a:defRPr>
            </a:lvl5pPr>
            <a:lvl6pPr marL="457200" algn="l" rtl="0" fontAlgn="base">
              <a:spcBef>
                <a:spcPct val="0"/>
              </a:spcBef>
              <a:spcAft>
                <a:spcPct val="0"/>
              </a:spcAft>
              <a:defRPr sz="3600" b="1">
                <a:solidFill>
                  <a:schemeClr val="accent2"/>
                </a:solidFill>
                <a:latin typeface="Arial" charset="0"/>
              </a:defRPr>
            </a:lvl6pPr>
            <a:lvl7pPr marL="914400" algn="l" rtl="0" fontAlgn="base">
              <a:spcBef>
                <a:spcPct val="0"/>
              </a:spcBef>
              <a:spcAft>
                <a:spcPct val="0"/>
              </a:spcAft>
              <a:defRPr sz="3600" b="1">
                <a:solidFill>
                  <a:schemeClr val="accent2"/>
                </a:solidFill>
                <a:latin typeface="Arial" charset="0"/>
              </a:defRPr>
            </a:lvl7pPr>
            <a:lvl8pPr marL="1371600" algn="l" rtl="0" fontAlgn="base">
              <a:spcBef>
                <a:spcPct val="0"/>
              </a:spcBef>
              <a:spcAft>
                <a:spcPct val="0"/>
              </a:spcAft>
              <a:defRPr sz="3600" b="1">
                <a:solidFill>
                  <a:schemeClr val="accent2"/>
                </a:solidFill>
                <a:latin typeface="Arial" charset="0"/>
              </a:defRPr>
            </a:lvl8pPr>
            <a:lvl9pPr marL="1828800" algn="l" rtl="0" fontAlgn="base">
              <a:spcBef>
                <a:spcPct val="0"/>
              </a:spcBef>
              <a:spcAft>
                <a:spcPct val="0"/>
              </a:spcAft>
              <a:defRPr sz="3600" b="1">
                <a:solidFill>
                  <a:schemeClr val="accent2"/>
                </a:solidFill>
                <a:latin typeface="Arial" charset="0"/>
              </a:defRPr>
            </a:lvl9pPr>
          </a:lstStyle>
          <a:p>
            <a:pPr algn="ctr"/>
            <a:r>
              <a:rPr lang="en-US" sz="4000" kern="1200" dirty="0" smtClean="0">
                <a:solidFill>
                  <a:srgbClr val="C00000"/>
                </a:solidFill>
                <a:latin typeface="Arial Black" charset="0"/>
                <a:cs typeface="Arial" charset="0"/>
              </a:rPr>
              <a:t>Today’s</a:t>
            </a:r>
            <a:r>
              <a:rPr lang="en-US" sz="4000" dirty="0" smtClean="0">
                <a:latin typeface="Arial" pitchFamily="34" charset="0"/>
                <a:ea typeface="ＭＳ Ｐゴシック" pitchFamily="34" charset="-128"/>
                <a:cs typeface="Arial" pitchFamily="34" charset="0"/>
              </a:rPr>
              <a:t> </a:t>
            </a:r>
            <a:r>
              <a:rPr lang="en-US" sz="4000" kern="1200" dirty="0" smtClean="0">
                <a:solidFill>
                  <a:srgbClr val="C00000"/>
                </a:solidFill>
                <a:latin typeface="Arial Black" charset="0"/>
                <a:cs typeface="Arial" charset="0"/>
              </a:rPr>
              <a:t>Forecast</a:t>
            </a:r>
            <a:endParaRPr lang="en-US" sz="4000" kern="1200" dirty="0">
              <a:solidFill>
                <a:srgbClr val="C00000"/>
              </a:solidFill>
              <a:latin typeface="Arial Black" charset="0"/>
              <a:cs typeface="Arial" charset="0"/>
            </a:endParaRPr>
          </a:p>
        </p:txBody>
      </p:sp>
      <p:sp>
        <p:nvSpPr>
          <p:cNvPr id="4" name="TextBox 4"/>
          <p:cNvSpPr txBox="1">
            <a:spLocks noChangeArrowheads="1"/>
          </p:cNvSpPr>
          <p:nvPr/>
        </p:nvSpPr>
        <p:spPr bwMode="auto">
          <a:xfrm>
            <a:off x="3505200" y="1514475"/>
            <a:ext cx="5257800" cy="695325"/>
          </a:xfrm>
          <a:prstGeom prst="rect">
            <a:avLst/>
          </a:prstGeom>
          <a:noFill/>
          <a:ln w="9525">
            <a:noFill/>
            <a:miter lim="800000"/>
            <a:headEnd/>
            <a:tailEnd/>
          </a:ln>
        </p:spPr>
        <p:txBody>
          <a:bodyPr lIns="91427" tIns="45714" rIns="91427" bIns="45714">
            <a:spAutoFit/>
          </a:bodyPr>
          <a:lstStyle/>
          <a:p>
            <a:pPr marL="455613" indent="-455613">
              <a:lnSpc>
                <a:spcPct val="80000"/>
              </a:lnSpc>
              <a:spcBef>
                <a:spcPct val="50000"/>
              </a:spcBef>
              <a:spcAft>
                <a:spcPts val="600"/>
              </a:spcAft>
            </a:pPr>
            <a:r>
              <a:rPr lang="en-US" altLang="en-US" sz="2400" dirty="0">
                <a:solidFill>
                  <a:srgbClr val="3333CC"/>
                </a:solidFill>
                <a:cs typeface="Times New Roman" pitchFamily="18" charset="0"/>
              </a:rPr>
              <a:t>“</a:t>
            </a:r>
            <a:r>
              <a:rPr lang="en-US" sz="2400" dirty="0">
                <a:solidFill>
                  <a:srgbClr val="3333CC"/>
                </a:solidFill>
                <a:cs typeface="Times New Roman" pitchFamily="18" charset="0"/>
              </a:rPr>
              <a:t>The forecast is for rain, somewhere on Earth, sometime today.</a:t>
            </a:r>
            <a:r>
              <a:rPr lang="en-US" altLang="en-US" sz="2400" dirty="0">
                <a:solidFill>
                  <a:srgbClr val="3333CC"/>
                </a:solidFill>
                <a:cs typeface="Times New Roman" pitchFamily="18" charset="0"/>
              </a:rPr>
              <a:t>”</a:t>
            </a:r>
            <a:endParaRPr lang="en-US" sz="2400" dirty="0">
              <a:solidFill>
                <a:srgbClr val="3333CC"/>
              </a:solidFill>
              <a:cs typeface="Times New Roman" pitchFamily="18" charset="0"/>
            </a:endParaRPr>
          </a:p>
        </p:txBody>
      </p:sp>
      <p:pic>
        <p:nvPicPr>
          <p:cNvPr id="5" name="Picture 5"/>
          <p:cNvPicPr>
            <a:picLocks noChangeAspect="1"/>
          </p:cNvPicPr>
          <p:nvPr/>
        </p:nvPicPr>
        <p:blipFill>
          <a:blip r:embed="rId2"/>
          <a:srcRect/>
          <a:stretch>
            <a:fillRect/>
          </a:stretch>
        </p:blipFill>
        <p:spPr bwMode="auto">
          <a:xfrm>
            <a:off x="4575175" y="2228850"/>
            <a:ext cx="2838450" cy="2840038"/>
          </a:xfrm>
          <a:prstGeom prst="rect">
            <a:avLst/>
          </a:prstGeom>
          <a:noFill/>
          <a:ln w="9525">
            <a:noFill/>
            <a:miter lim="800000"/>
            <a:headEnd/>
            <a:tailEnd/>
          </a:ln>
        </p:spPr>
      </p:pic>
      <p:pic>
        <p:nvPicPr>
          <p:cNvPr id="6" name="Picture 6"/>
          <p:cNvPicPr>
            <a:picLocks noChangeAspect="1"/>
          </p:cNvPicPr>
          <p:nvPr/>
        </p:nvPicPr>
        <p:blipFill>
          <a:blip r:embed="rId3"/>
          <a:srcRect/>
          <a:stretch>
            <a:fillRect/>
          </a:stretch>
        </p:blipFill>
        <p:spPr bwMode="auto">
          <a:xfrm>
            <a:off x="533400" y="1676400"/>
            <a:ext cx="2540000" cy="2451100"/>
          </a:xfrm>
          <a:prstGeom prst="rect">
            <a:avLst/>
          </a:prstGeom>
          <a:noFill/>
          <a:ln w="9525">
            <a:noFill/>
            <a:miter lim="800000"/>
            <a:headEnd/>
            <a:tailEnd/>
          </a:ln>
        </p:spPr>
      </p:pic>
      <p:sp>
        <p:nvSpPr>
          <p:cNvPr id="7" name="TextBox 6"/>
          <p:cNvSpPr txBox="1">
            <a:spLocks noChangeArrowheads="1"/>
          </p:cNvSpPr>
          <p:nvPr/>
        </p:nvSpPr>
        <p:spPr bwMode="auto">
          <a:xfrm>
            <a:off x="304800" y="5129213"/>
            <a:ext cx="8534400" cy="1471612"/>
          </a:xfrm>
          <a:prstGeom prst="rect">
            <a:avLst/>
          </a:prstGeom>
          <a:noFill/>
          <a:ln w="9525">
            <a:noFill/>
            <a:miter lim="800000"/>
            <a:headEnd/>
            <a:tailEnd/>
          </a:ln>
        </p:spPr>
        <p:txBody>
          <a:bodyPr lIns="91427" tIns="45714" rIns="91427" bIns="45714">
            <a:spAutoFit/>
          </a:bodyPr>
          <a:lstStyle/>
          <a:p>
            <a:pPr indent="-457134" algn="ctr">
              <a:lnSpc>
                <a:spcPct val="80000"/>
              </a:lnSpc>
              <a:spcBef>
                <a:spcPct val="50000"/>
              </a:spcBef>
              <a:defRPr/>
            </a:pPr>
            <a:r>
              <a:rPr lang="en-US" sz="2400" dirty="0">
                <a:solidFill>
                  <a:srgbClr val="3333CC"/>
                </a:solidFill>
                <a:latin typeface="Arial" charset="0"/>
                <a:ea typeface="+mn-ea"/>
                <a:cs typeface="Times New Roman" pitchFamily="18" charset="0"/>
              </a:rPr>
              <a:t>Is this an analogy to geomagnetic disturbance products today? </a:t>
            </a:r>
          </a:p>
          <a:p>
            <a:pPr indent="-457134" algn="ctr">
              <a:lnSpc>
                <a:spcPct val="80000"/>
              </a:lnSpc>
              <a:spcBef>
                <a:spcPct val="50000"/>
              </a:spcBef>
              <a:defRPr/>
            </a:pPr>
            <a:r>
              <a:rPr lang="en-US" sz="2400" dirty="0">
                <a:solidFill>
                  <a:srgbClr val="3333CC"/>
                </a:solidFill>
                <a:latin typeface="Arial" charset="0"/>
                <a:ea typeface="+mn-ea"/>
                <a:cs typeface="Times New Roman" pitchFamily="18" charset="0"/>
              </a:rPr>
              <a:t>Perhaps a slight exaggeration, nevertheless there is a need for regional forecasts with longer lead time. </a:t>
            </a:r>
          </a:p>
        </p:txBody>
      </p:sp>
      <p:sp>
        <p:nvSpPr>
          <p:cNvPr id="8" name="Rectangle 8"/>
          <p:cNvSpPr>
            <a:spLocks noChangeArrowheads="1"/>
          </p:cNvSpPr>
          <p:nvPr/>
        </p:nvSpPr>
        <p:spPr bwMode="auto">
          <a:xfrm>
            <a:off x="1600200" y="3810000"/>
            <a:ext cx="1752600" cy="293688"/>
          </a:xfrm>
          <a:prstGeom prst="rect">
            <a:avLst/>
          </a:prstGeom>
          <a:noFill/>
          <a:ln w="9525">
            <a:noFill/>
            <a:miter lim="800000"/>
            <a:headEnd/>
            <a:tailEnd/>
          </a:ln>
        </p:spPr>
        <p:txBody>
          <a:bodyPr lIns="91427" tIns="45714" rIns="91427" bIns="45714">
            <a:spAutoFit/>
          </a:bodyPr>
          <a:lstStyle/>
          <a:p>
            <a:pPr>
              <a:lnSpc>
                <a:spcPct val="80000"/>
              </a:lnSpc>
              <a:spcBef>
                <a:spcPct val="50000"/>
              </a:spcBef>
              <a:buFontTx/>
              <a:buChar char="•"/>
              <a:defRPr/>
            </a:pPr>
            <a:r>
              <a:rPr lang="en-US" sz="800" dirty="0" err="1">
                <a:solidFill>
                  <a:srgbClr val="3333CC"/>
                </a:solidFill>
                <a:latin typeface="Arial" charset="0"/>
                <a:ea typeface="+mn-ea"/>
                <a:cs typeface="Times New Roman" pitchFamily="18" charset="0"/>
              </a:rPr>
              <a:t>www.ruralwellbeing.org.uk</a:t>
            </a:r>
            <a:r>
              <a:rPr lang="en-US" sz="800" dirty="0">
                <a:solidFill>
                  <a:srgbClr val="3333CC"/>
                </a:solidFill>
                <a:latin typeface="Arial" charset="0"/>
                <a:ea typeface="+mn-ea"/>
                <a:cs typeface="Times New Roman" pitchFamily="18" charset="0"/>
              </a:rPr>
              <a:t>/ images/</a:t>
            </a:r>
            <a:r>
              <a:rPr lang="en-US" sz="800" dirty="0" err="1">
                <a:solidFill>
                  <a:srgbClr val="3333CC"/>
                </a:solidFill>
                <a:latin typeface="Arial" charset="0"/>
                <a:ea typeface="+mn-ea"/>
                <a:cs typeface="Times New Roman" pitchFamily="18" charset="0"/>
              </a:rPr>
              <a:t>weatherman.gif</a:t>
            </a:r>
            <a:endParaRPr lang="en-US" sz="800" dirty="0">
              <a:solidFill>
                <a:srgbClr val="3333CC"/>
              </a:solidFill>
              <a:latin typeface="Arial" charset="0"/>
              <a:ea typeface="+mn-ea"/>
              <a:cs typeface="Times New Roman" pitchFamily="18" charset="0"/>
            </a:endParaRPr>
          </a:p>
        </p:txBody>
      </p:sp>
    </p:spTree>
    <p:extLst>
      <p:ext uri="{BB962C8B-B14F-4D97-AF65-F5344CB8AC3E}">
        <p14:creationId xmlns:p14="http://schemas.microsoft.com/office/powerpoint/2010/main" val="56026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1"/>
                                          </p:val>
                                        </p:tav>
                                        <p:tav tm="100000">
                                          <p:val>
                                            <p:strVal val="#ppt_x"/>
                                          </p:val>
                                        </p:tav>
                                      </p:tavLst>
                                    </p:anim>
                                    <p:anim calcmode="lin" valueType="num">
                                      <p:cBhvr>
                                        <p:cTn id="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4"/>
          <p:cNvSpPr txBox="1">
            <a:spLocks noChangeArrowheads="1"/>
          </p:cNvSpPr>
          <p:nvPr/>
        </p:nvSpPr>
        <p:spPr bwMode="auto">
          <a:xfrm>
            <a:off x="0" y="157153"/>
            <a:ext cx="914399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accent2"/>
                </a:solidFill>
                <a:latin typeface="Arial" pitchFamily="34" charset="0"/>
                <a:ea typeface="ＭＳ Ｐゴシック" pitchFamily="34" charset="-128"/>
              </a:defRPr>
            </a:lvl1pPr>
            <a:lvl2pPr marL="742950" indent="-285750" eaLnBrk="0" hangingPunct="0">
              <a:defRPr sz="2400">
                <a:solidFill>
                  <a:schemeClr val="accent2"/>
                </a:solidFill>
                <a:latin typeface="Arial" pitchFamily="34" charset="0"/>
                <a:ea typeface="ＭＳ Ｐゴシック" pitchFamily="34" charset="-128"/>
              </a:defRPr>
            </a:lvl2pPr>
            <a:lvl3pPr marL="1143000" indent="-228600" eaLnBrk="0" hangingPunct="0">
              <a:defRPr sz="2400">
                <a:solidFill>
                  <a:schemeClr val="accent2"/>
                </a:solidFill>
                <a:latin typeface="Arial" pitchFamily="34" charset="0"/>
                <a:ea typeface="ＭＳ Ｐゴシック" pitchFamily="34" charset="-128"/>
              </a:defRPr>
            </a:lvl3pPr>
            <a:lvl4pPr marL="1600200" indent="-228600" eaLnBrk="0" hangingPunct="0">
              <a:defRPr sz="2400">
                <a:solidFill>
                  <a:schemeClr val="accent2"/>
                </a:solidFill>
                <a:latin typeface="Arial" pitchFamily="34" charset="0"/>
                <a:ea typeface="ＭＳ Ｐゴシック" pitchFamily="34" charset="-128"/>
              </a:defRPr>
            </a:lvl4pPr>
            <a:lvl5pPr marL="2057400" indent="-228600" eaLnBrk="0" hangingPunct="0">
              <a:defRPr sz="24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accent2"/>
                </a:solidFill>
                <a:latin typeface="Arial" pitchFamily="34" charset="0"/>
                <a:ea typeface="ＭＳ Ｐゴシック" pitchFamily="34" charset="-128"/>
              </a:defRPr>
            </a:lvl9pPr>
          </a:lstStyle>
          <a:p>
            <a:pPr algn="ctr" eaLnBrk="1" hangingPunct="1"/>
            <a:r>
              <a:rPr lang="en-US" sz="3200" b="1" dirty="0" err="1" smtClean="0">
                <a:solidFill>
                  <a:srgbClr val="C00000"/>
                </a:solidFill>
                <a:cs typeface="Arial" pitchFamily="34" charset="0"/>
              </a:rPr>
              <a:t>Geospace</a:t>
            </a:r>
            <a:r>
              <a:rPr lang="en-US" sz="3200" b="1" dirty="0" smtClean="0">
                <a:solidFill>
                  <a:srgbClr val="C00000"/>
                </a:solidFill>
                <a:cs typeface="Arial" pitchFamily="34" charset="0"/>
              </a:rPr>
              <a:t> Models: Transition to Operation</a:t>
            </a:r>
            <a:r>
              <a:rPr lang="en-US" sz="2800" b="1" dirty="0" smtClean="0">
                <a:solidFill>
                  <a:srgbClr val="C00000"/>
                </a:solidFill>
                <a:cs typeface="Arial" pitchFamily="34" charset="0"/>
              </a:rPr>
              <a:t>s</a:t>
            </a:r>
          </a:p>
        </p:txBody>
      </p:sp>
      <p:sp>
        <p:nvSpPr>
          <p:cNvPr id="35842" name="TextBox 6"/>
          <p:cNvSpPr txBox="1">
            <a:spLocks noChangeArrowheads="1"/>
          </p:cNvSpPr>
          <p:nvPr/>
        </p:nvSpPr>
        <p:spPr bwMode="auto">
          <a:xfrm>
            <a:off x="838200" y="1066800"/>
            <a:ext cx="78486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tabLst>
                <a:tab pos="111125" algn="l"/>
              </a:tabLst>
              <a:defRPr sz="2400">
                <a:solidFill>
                  <a:schemeClr val="accent2"/>
                </a:solidFill>
                <a:latin typeface="Arial" pitchFamily="34" charset="0"/>
                <a:ea typeface="ＭＳ Ｐゴシック" pitchFamily="34" charset="-128"/>
              </a:defRPr>
            </a:lvl1pPr>
            <a:lvl2pPr marL="742950" indent="-285750" eaLnBrk="0" hangingPunct="0">
              <a:tabLst>
                <a:tab pos="111125" algn="l"/>
              </a:tabLst>
              <a:defRPr sz="2400">
                <a:solidFill>
                  <a:schemeClr val="accent2"/>
                </a:solidFill>
                <a:latin typeface="Arial" pitchFamily="34" charset="0"/>
                <a:ea typeface="ＭＳ Ｐゴシック" pitchFamily="34" charset="-128"/>
              </a:defRPr>
            </a:lvl2pPr>
            <a:lvl3pPr marL="1143000" indent="-228600" eaLnBrk="0" hangingPunct="0">
              <a:tabLst>
                <a:tab pos="111125" algn="l"/>
              </a:tabLst>
              <a:defRPr sz="2400">
                <a:solidFill>
                  <a:schemeClr val="accent2"/>
                </a:solidFill>
                <a:latin typeface="Arial" pitchFamily="34" charset="0"/>
                <a:ea typeface="ＭＳ Ｐゴシック" pitchFamily="34" charset="-128"/>
              </a:defRPr>
            </a:lvl3pPr>
            <a:lvl4pPr marL="1600200" indent="-228600" eaLnBrk="0" hangingPunct="0">
              <a:tabLst>
                <a:tab pos="111125" algn="l"/>
              </a:tabLst>
              <a:defRPr sz="2400">
                <a:solidFill>
                  <a:schemeClr val="accent2"/>
                </a:solidFill>
                <a:latin typeface="Arial" pitchFamily="34" charset="0"/>
                <a:ea typeface="ＭＳ Ｐゴシック" pitchFamily="34" charset="-128"/>
              </a:defRPr>
            </a:lvl4pPr>
            <a:lvl5pPr marL="2057400" indent="-228600" eaLnBrk="0" hangingPunct="0">
              <a:tabLst>
                <a:tab pos="111125" algn="l"/>
              </a:tabLst>
              <a:defRPr sz="2400">
                <a:solidFill>
                  <a:schemeClr val="accent2"/>
                </a:solidFill>
                <a:latin typeface="Arial" pitchFamily="34" charset="0"/>
                <a:ea typeface="ＭＳ Ｐゴシック" pitchFamily="34" charset="-128"/>
              </a:defRPr>
            </a:lvl5pPr>
            <a:lvl6pPr marL="2514600" indent="-228600" eaLnBrk="0" fontAlgn="base" hangingPunct="0">
              <a:spcBef>
                <a:spcPct val="0"/>
              </a:spcBef>
              <a:spcAft>
                <a:spcPct val="0"/>
              </a:spcAft>
              <a:tabLst>
                <a:tab pos="111125" algn="l"/>
              </a:tabLst>
              <a:defRPr sz="2400">
                <a:solidFill>
                  <a:schemeClr val="accent2"/>
                </a:solidFill>
                <a:latin typeface="Arial" pitchFamily="34" charset="0"/>
                <a:ea typeface="ＭＳ Ｐゴシック" pitchFamily="34" charset="-128"/>
              </a:defRPr>
            </a:lvl6pPr>
            <a:lvl7pPr marL="2971800" indent="-228600" eaLnBrk="0" fontAlgn="base" hangingPunct="0">
              <a:spcBef>
                <a:spcPct val="0"/>
              </a:spcBef>
              <a:spcAft>
                <a:spcPct val="0"/>
              </a:spcAft>
              <a:tabLst>
                <a:tab pos="111125" algn="l"/>
              </a:tabLst>
              <a:defRPr sz="2400">
                <a:solidFill>
                  <a:schemeClr val="accent2"/>
                </a:solidFill>
                <a:latin typeface="Arial" pitchFamily="34" charset="0"/>
                <a:ea typeface="ＭＳ Ｐゴシック" pitchFamily="34" charset="-128"/>
              </a:defRPr>
            </a:lvl7pPr>
            <a:lvl8pPr marL="3429000" indent="-228600" eaLnBrk="0" fontAlgn="base" hangingPunct="0">
              <a:spcBef>
                <a:spcPct val="0"/>
              </a:spcBef>
              <a:spcAft>
                <a:spcPct val="0"/>
              </a:spcAft>
              <a:tabLst>
                <a:tab pos="111125" algn="l"/>
              </a:tabLst>
              <a:defRPr sz="2400">
                <a:solidFill>
                  <a:schemeClr val="accent2"/>
                </a:solidFill>
                <a:latin typeface="Arial" pitchFamily="34" charset="0"/>
                <a:ea typeface="ＭＳ Ｐゴシック" pitchFamily="34" charset="-128"/>
              </a:defRPr>
            </a:lvl8pPr>
            <a:lvl9pPr marL="3886200" indent="-228600" eaLnBrk="0" fontAlgn="base" hangingPunct="0">
              <a:spcBef>
                <a:spcPct val="0"/>
              </a:spcBef>
              <a:spcAft>
                <a:spcPct val="0"/>
              </a:spcAft>
              <a:tabLst>
                <a:tab pos="111125" algn="l"/>
              </a:tabLst>
              <a:defRPr sz="2400">
                <a:solidFill>
                  <a:schemeClr val="accent2"/>
                </a:solidFill>
                <a:latin typeface="Arial" pitchFamily="34" charset="0"/>
                <a:ea typeface="ＭＳ Ｐゴシック" pitchFamily="34" charset="-128"/>
              </a:defRPr>
            </a:lvl9pPr>
          </a:lstStyle>
          <a:p>
            <a:pPr eaLnBrk="1" hangingPunct="1">
              <a:spcBef>
                <a:spcPts val="600"/>
              </a:spcBef>
              <a:buFont typeface="Arial" pitchFamily="34" charset="0"/>
              <a:buChar char="•"/>
            </a:pPr>
            <a:r>
              <a:rPr lang="en-US" sz="2000" smtClean="0">
                <a:solidFill>
                  <a:srgbClr val="C0504D"/>
                </a:solidFill>
                <a:cs typeface="Arial" pitchFamily="34" charset="0"/>
              </a:rPr>
              <a:t>Goal:</a:t>
            </a:r>
            <a:r>
              <a:rPr lang="en-US" sz="2000" smtClean="0">
                <a:solidFill>
                  <a:srgbClr val="000000"/>
                </a:solidFill>
                <a:cs typeface="Arial" pitchFamily="34" charset="0"/>
              </a:rPr>
              <a:t> Evaluate Geospace models (MHD and empirical) to determine which model(s) are ready for transition to operations</a:t>
            </a:r>
          </a:p>
          <a:p>
            <a:pPr eaLnBrk="1" hangingPunct="1">
              <a:spcBef>
                <a:spcPts val="600"/>
              </a:spcBef>
              <a:buFont typeface="Arial" pitchFamily="34" charset="0"/>
              <a:buChar char="•"/>
            </a:pPr>
            <a:r>
              <a:rPr lang="en-US" sz="2000" smtClean="0">
                <a:solidFill>
                  <a:srgbClr val="C0504D"/>
                </a:solidFill>
                <a:cs typeface="Arial" pitchFamily="34" charset="0"/>
              </a:rPr>
              <a:t>Focus:</a:t>
            </a:r>
            <a:r>
              <a:rPr lang="en-US" sz="2000" smtClean="0">
                <a:solidFill>
                  <a:srgbClr val="000000"/>
                </a:solidFill>
                <a:cs typeface="Arial" pitchFamily="34" charset="0"/>
              </a:rPr>
              <a:t> Regional K and dB/dt (important to electric utilities) </a:t>
            </a:r>
          </a:p>
          <a:p>
            <a:pPr eaLnBrk="1" hangingPunct="1">
              <a:spcBef>
                <a:spcPts val="600"/>
              </a:spcBef>
              <a:buFont typeface="Arial" pitchFamily="34" charset="0"/>
              <a:buChar char="•"/>
            </a:pPr>
            <a:r>
              <a:rPr lang="en-US" sz="2000" smtClean="0">
                <a:solidFill>
                  <a:srgbClr val="C0504D"/>
                </a:solidFill>
                <a:cs typeface="Arial" pitchFamily="34" charset="0"/>
              </a:rPr>
              <a:t>Partnership:</a:t>
            </a:r>
            <a:r>
              <a:rPr lang="en-US" sz="2000" smtClean="0">
                <a:solidFill>
                  <a:srgbClr val="000000"/>
                </a:solidFill>
                <a:cs typeface="Arial" pitchFamily="34" charset="0"/>
              </a:rPr>
              <a:t> Evaluation at NASA/Goddard CCMC working with SWPC, modelers and science community  </a:t>
            </a:r>
          </a:p>
        </p:txBody>
      </p:sp>
      <p:graphicFrame>
        <p:nvGraphicFramePr>
          <p:cNvPr id="6" name="Diagram 5"/>
          <p:cNvGraphicFramePr/>
          <p:nvPr>
            <p:extLst>
              <p:ext uri="{D42A27DB-BD31-4B8C-83A1-F6EECF244321}">
                <p14:modId xmlns:p14="http://schemas.microsoft.com/office/powerpoint/2010/main" val="155289904"/>
              </p:ext>
            </p:extLst>
          </p:nvPr>
        </p:nvGraphicFramePr>
        <p:xfrm>
          <a:off x="1100148" y="2667000"/>
          <a:ext cx="6781800" cy="1548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p:cNvSpPr txBox="1"/>
          <p:nvPr/>
        </p:nvSpPr>
        <p:spPr>
          <a:xfrm>
            <a:off x="3429000" y="4876800"/>
            <a:ext cx="5562600" cy="1554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1252537" lvl="2" indent="-342900" fontAlgn="auto">
              <a:spcBef>
                <a:spcPts val="600"/>
              </a:spcBef>
              <a:spcAft>
                <a:spcPts val="0"/>
              </a:spcAft>
              <a:buFont typeface="Courier New" pitchFamily="49" charset="0"/>
              <a:buChar char="o"/>
              <a:defRPr/>
            </a:pPr>
            <a:r>
              <a:rPr lang="en-US" sz="2000" dirty="0">
                <a:solidFill>
                  <a:prstClr val="white"/>
                </a:solidFill>
                <a:cs typeface="Arial" pitchFamily="34" charset="0"/>
              </a:rPr>
              <a:t>Strategic Importance</a:t>
            </a:r>
          </a:p>
          <a:p>
            <a:pPr marL="1252537" lvl="2" indent="-342900" fontAlgn="auto">
              <a:spcBef>
                <a:spcPts val="600"/>
              </a:spcBef>
              <a:spcAft>
                <a:spcPts val="0"/>
              </a:spcAft>
              <a:buFont typeface="Courier New" pitchFamily="49" charset="0"/>
              <a:buChar char="o"/>
              <a:defRPr/>
            </a:pPr>
            <a:r>
              <a:rPr lang="en-US" sz="2000" dirty="0">
                <a:solidFill>
                  <a:prstClr val="white"/>
                </a:solidFill>
                <a:cs typeface="Arial" pitchFamily="34" charset="0"/>
              </a:rPr>
              <a:t>Operational Significance</a:t>
            </a:r>
          </a:p>
          <a:p>
            <a:pPr marL="1252537" lvl="2" indent="-342900" fontAlgn="auto">
              <a:spcBef>
                <a:spcPts val="600"/>
              </a:spcBef>
              <a:spcAft>
                <a:spcPts val="0"/>
              </a:spcAft>
              <a:buFont typeface="Courier New" pitchFamily="49" charset="0"/>
              <a:buChar char="o"/>
              <a:defRPr/>
            </a:pPr>
            <a:r>
              <a:rPr lang="en-US" sz="2000" dirty="0">
                <a:solidFill>
                  <a:prstClr val="white"/>
                </a:solidFill>
                <a:cs typeface="Arial" pitchFamily="34" charset="0"/>
              </a:rPr>
              <a:t>Implementation Readiness</a:t>
            </a:r>
          </a:p>
          <a:p>
            <a:pPr marL="1252537" lvl="2" indent="-342900" fontAlgn="auto">
              <a:spcBef>
                <a:spcPts val="600"/>
              </a:spcBef>
              <a:spcAft>
                <a:spcPts val="0"/>
              </a:spcAft>
              <a:buFont typeface="Courier New" pitchFamily="49" charset="0"/>
              <a:buChar char="o"/>
              <a:defRPr/>
            </a:pPr>
            <a:r>
              <a:rPr lang="en-US" sz="2000" dirty="0">
                <a:solidFill>
                  <a:prstClr val="white"/>
                </a:solidFill>
                <a:cs typeface="Arial" pitchFamily="34" charset="0"/>
              </a:rPr>
              <a:t>Cost to Operate, Maintain, and Improve</a:t>
            </a:r>
          </a:p>
        </p:txBody>
      </p:sp>
      <p:sp>
        <p:nvSpPr>
          <p:cNvPr id="18" name="Rectangle 17"/>
          <p:cNvSpPr/>
          <p:nvPr/>
        </p:nvSpPr>
        <p:spPr>
          <a:xfrm>
            <a:off x="675740" y="4035420"/>
            <a:ext cx="7848600" cy="708025"/>
          </a:xfrm>
          <a:prstGeom prst="rect">
            <a:avLst/>
          </a:prstGeom>
        </p:spPr>
        <p:txBody>
          <a:bodyPr>
            <a:spAutoFit/>
          </a:bodyPr>
          <a:lstStyle/>
          <a:p>
            <a:pPr algn="ctr" fontAlgn="auto">
              <a:spcBef>
                <a:spcPts val="600"/>
              </a:spcBef>
              <a:spcAft>
                <a:spcPts val="0"/>
              </a:spcAft>
              <a:defRPr/>
            </a:pPr>
            <a:r>
              <a:rPr lang="en-US" sz="2000" dirty="0">
                <a:solidFill>
                  <a:prstClr val="black"/>
                </a:solidFill>
                <a:latin typeface="Arial"/>
                <a:cs typeface="Arial"/>
              </a:rPr>
              <a:t>Model(s) selection (FY13) by SWPC based on CCMC reports, internal and external advice, and following considerations:</a:t>
            </a:r>
            <a:endParaRPr lang="en-US" sz="2000" dirty="0">
              <a:solidFill>
                <a:srgbClr val="000000"/>
              </a:solidFill>
              <a:latin typeface="Arial"/>
              <a:cs typeface="Arial"/>
            </a:endParaRPr>
          </a:p>
        </p:txBody>
      </p:sp>
      <p:sp>
        <p:nvSpPr>
          <p:cNvPr id="20" name="Rectangle 19"/>
          <p:cNvSpPr>
            <a:spLocks noChangeArrowheads="1"/>
          </p:cNvSpPr>
          <p:nvPr/>
        </p:nvSpPr>
        <p:spPr bwMode="auto">
          <a:xfrm>
            <a:off x="0" y="4800600"/>
            <a:ext cx="3200400" cy="2057400"/>
          </a:xfrm>
          <a:prstGeom prst="rect">
            <a:avLst/>
          </a:prstGeom>
          <a:solidFill>
            <a:srgbClr val="C6D9F1"/>
          </a:solidFill>
          <a:ln w="9525">
            <a:solidFill>
              <a:srgbClr val="4A7EBB"/>
            </a:solidFill>
            <a:miter lim="800000"/>
            <a:headEnd/>
            <a:tailEnd/>
          </a:ln>
          <a:effectLst>
            <a:outerShdw blurRad="40000" dist="23000" dir="5400000" rotWithShape="0">
              <a:srgbClr val="808080">
                <a:alpha val="34998"/>
              </a:srgbClr>
            </a:outerShdw>
          </a:effectLst>
        </p:spPr>
        <p:txBody>
          <a:bodyPr anchor="ctr"/>
          <a:lstStyle/>
          <a:p>
            <a:pPr algn="ctr" fontAlgn="auto">
              <a:spcBef>
                <a:spcPts val="0"/>
              </a:spcBef>
              <a:spcAft>
                <a:spcPts val="0"/>
              </a:spcAft>
              <a:defRPr/>
            </a:pPr>
            <a:endParaRPr lang="en-US">
              <a:solidFill>
                <a:prstClr val="white"/>
              </a:solidFill>
              <a:latin typeface="Calibri"/>
            </a:endParaRPr>
          </a:p>
        </p:txBody>
      </p:sp>
      <p:pic>
        <p:nvPicPr>
          <p:cNvPr id="35848" name="Picture 1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3400" y="4876800"/>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a:xfrm>
            <a:off x="0" y="6396038"/>
            <a:ext cx="3505200" cy="461962"/>
          </a:xfrm>
          <a:prstGeom prst="rect">
            <a:avLst/>
          </a:prstGeom>
        </p:spPr>
        <p:txBody>
          <a:bodyPr>
            <a:spAutoFit/>
          </a:bodyPr>
          <a:lstStyle/>
          <a:p>
            <a:pPr fontAlgn="auto">
              <a:spcBef>
                <a:spcPts val="600"/>
              </a:spcBef>
              <a:spcAft>
                <a:spcPts val="0"/>
              </a:spcAft>
              <a:defRPr/>
            </a:pPr>
            <a:r>
              <a:rPr lang="en-US" sz="1200" dirty="0">
                <a:solidFill>
                  <a:prstClr val="black"/>
                </a:solidFill>
                <a:latin typeface="Arial"/>
                <a:cs typeface="Arial"/>
              </a:rPr>
              <a:t>Solar Influences on </a:t>
            </a:r>
            <a:r>
              <a:rPr lang="en-US" sz="1200" dirty="0" err="1">
                <a:solidFill>
                  <a:prstClr val="black"/>
                </a:solidFill>
                <a:latin typeface="Arial"/>
                <a:cs typeface="Arial"/>
              </a:rPr>
              <a:t>Geospace</a:t>
            </a:r>
            <a:r>
              <a:rPr lang="en-US" sz="1200" dirty="0">
                <a:solidFill>
                  <a:prstClr val="black"/>
                </a:solidFill>
                <a:latin typeface="Arial"/>
                <a:cs typeface="Arial"/>
              </a:rPr>
              <a:t> </a:t>
            </a:r>
            <a:r>
              <a:rPr lang="en-US" sz="1200" dirty="0">
                <a:solidFill>
                  <a:srgbClr val="000000"/>
                </a:solidFill>
                <a:latin typeface="Arial"/>
                <a:cs typeface="Arial"/>
              </a:rPr>
              <a:t>Predicted with </a:t>
            </a:r>
            <a:r>
              <a:rPr lang="en-US" sz="1200" dirty="0" err="1">
                <a:solidFill>
                  <a:srgbClr val="000000"/>
                </a:solidFill>
                <a:latin typeface="Arial"/>
                <a:cs typeface="Arial"/>
              </a:rPr>
              <a:t>Geospace</a:t>
            </a:r>
            <a:r>
              <a:rPr lang="en-US" sz="1200" dirty="0">
                <a:solidFill>
                  <a:srgbClr val="000000"/>
                </a:solidFill>
                <a:latin typeface="Arial"/>
                <a:cs typeface="Arial"/>
              </a:rPr>
              <a:t> Models using Solar Wind Input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3"/>
          <p:cNvSpPr>
            <a:spLocks noGrp="1"/>
          </p:cNvSpPr>
          <p:nvPr>
            <p:ph type="title"/>
          </p:nvPr>
        </p:nvSpPr>
        <p:spPr>
          <a:xfrm>
            <a:off x="886290" y="119070"/>
            <a:ext cx="7353926" cy="1219200"/>
          </a:xfrm>
        </p:spPr>
        <p:txBody>
          <a:bodyPr/>
          <a:lstStyle/>
          <a:p>
            <a:pPr algn="ctr" eaLnBrk="1" hangingPunct="1"/>
            <a:r>
              <a:rPr lang="en-US" sz="3200" dirty="0" smtClean="0">
                <a:solidFill>
                  <a:srgbClr val="C00000"/>
                </a:solidFill>
                <a:latin typeface="Arial" pitchFamily="34" charset="0"/>
                <a:ea typeface="ＭＳ Ｐゴシック" pitchFamily="34" charset="-128"/>
                <a:cs typeface="Arial" pitchFamily="34" charset="0"/>
              </a:rPr>
              <a:t/>
            </a:r>
            <a:br>
              <a:rPr lang="en-US" sz="3200" dirty="0" smtClean="0">
                <a:solidFill>
                  <a:srgbClr val="C00000"/>
                </a:solidFill>
                <a:latin typeface="Arial" pitchFamily="34" charset="0"/>
                <a:ea typeface="ＭＳ Ｐゴシック" pitchFamily="34" charset="-128"/>
                <a:cs typeface="Arial" pitchFamily="34" charset="0"/>
              </a:rPr>
            </a:br>
            <a:r>
              <a:rPr lang="en-US" sz="3200" dirty="0">
                <a:solidFill>
                  <a:srgbClr val="C00000"/>
                </a:solidFill>
                <a:latin typeface="Arial" pitchFamily="34" charset="0"/>
                <a:ea typeface="ＭＳ Ｐゴシック" pitchFamily="34" charset="-128"/>
                <a:cs typeface="Arial" pitchFamily="34" charset="0"/>
              </a:rPr>
              <a:t/>
            </a:r>
            <a:br>
              <a:rPr lang="en-US" sz="3200" dirty="0">
                <a:solidFill>
                  <a:srgbClr val="C00000"/>
                </a:solidFill>
                <a:latin typeface="Arial" pitchFamily="34" charset="0"/>
                <a:ea typeface="ＭＳ Ｐゴシック" pitchFamily="34" charset="-128"/>
                <a:cs typeface="Arial" pitchFamily="34" charset="0"/>
              </a:rPr>
            </a:br>
            <a:r>
              <a:rPr lang="en-US" sz="3200" dirty="0" smtClean="0">
                <a:solidFill>
                  <a:srgbClr val="C00000"/>
                </a:solidFill>
                <a:latin typeface="Arial" pitchFamily="34" charset="0"/>
                <a:ea typeface="ＭＳ Ｐゴシック" pitchFamily="34" charset="-128"/>
                <a:cs typeface="Arial" pitchFamily="34" charset="0"/>
              </a:rPr>
              <a:t/>
            </a:r>
            <a:br>
              <a:rPr lang="en-US" sz="3200" dirty="0" smtClean="0">
                <a:solidFill>
                  <a:srgbClr val="C00000"/>
                </a:solidFill>
                <a:latin typeface="Arial" pitchFamily="34" charset="0"/>
                <a:ea typeface="ＭＳ Ｐゴシック" pitchFamily="34" charset="-128"/>
                <a:cs typeface="Arial" pitchFamily="34" charset="0"/>
              </a:rPr>
            </a:br>
            <a:r>
              <a:rPr lang="en-US" sz="3200" dirty="0">
                <a:solidFill>
                  <a:srgbClr val="C00000"/>
                </a:solidFill>
                <a:latin typeface="Arial" pitchFamily="34" charset="0"/>
                <a:ea typeface="ＭＳ Ｐゴシック" pitchFamily="34" charset="-128"/>
                <a:cs typeface="Arial" pitchFamily="34" charset="0"/>
              </a:rPr>
              <a:t/>
            </a:r>
            <a:br>
              <a:rPr lang="en-US" sz="3200" dirty="0">
                <a:solidFill>
                  <a:srgbClr val="C00000"/>
                </a:solidFill>
                <a:latin typeface="Arial" pitchFamily="34" charset="0"/>
                <a:ea typeface="ＭＳ Ｐゴシック" pitchFamily="34" charset="-128"/>
                <a:cs typeface="Arial" pitchFamily="34" charset="0"/>
              </a:rPr>
            </a:br>
            <a:r>
              <a:rPr lang="en-US" sz="3200" dirty="0" smtClean="0">
                <a:solidFill>
                  <a:srgbClr val="C00000"/>
                </a:solidFill>
                <a:latin typeface="Arial" pitchFamily="34" charset="0"/>
                <a:ea typeface="ＭＳ Ｐゴシック" pitchFamily="34" charset="-128"/>
                <a:cs typeface="Arial" pitchFamily="34" charset="0"/>
              </a:rPr>
              <a:t/>
            </a:r>
            <a:br>
              <a:rPr lang="en-US" sz="3200" dirty="0" smtClean="0">
                <a:solidFill>
                  <a:srgbClr val="C00000"/>
                </a:solidFill>
                <a:latin typeface="Arial" pitchFamily="34" charset="0"/>
                <a:ea typeface="ＭＳ Ｐゴシック" pitchFamily="34" charset="-128"/>
                <a:cs typeface="Arial" pitchFamily="34" charset="0"/>
              </a:rPr>
            </a:br>
            <a:r>
              <a:rPr lang="en-US" sz="3200" dirty="0" smtClean="0">
                <a:solidFill>
                  <a:srgbClr val="C00000"/>
                </a:solidFill>
                <a:latin typeface="Arial" pitchFamily="34" charset="0"/>
                <a:ea typeface="ＭＳ Ｐゴシック" pitchFamily="34" charset="-128"/>
                <a:cs typeface="Arial" pitchFamily="34" charset="0"/>
              </a:rPr>
              <a:t>Deep</a:t>
            </a:r>
            <a:r>
              <a:rPr lang="en-US" sz="2800" dirty="0" smtClean="0">
                <a:latin typeface="Arial" charset="0"/>
                <a:ea typeface="ＭＳ Ｐゴシック" charset="0"/>
                <a:cs typeface="ＭＳ Ｐゴシック" charset="0"/>
              </a:rPr>
              <a:t> </a:t>
            </a:r>
            <a:r>
              <a:rPr lang="en-US" sz="3200" dirty="0">
                <a:solidFill>
                  <a:srgbClr val="C00000"/>
                </a:solidFill>
                <a:latin typeface="Arial" pitchFamily="34" charset="0"/>
                <a:ea typeface="ＭＳ Ｐゴシック" pitchFamily="34" charset="-128"/>
                <a:cs typeface="Arial" pitchFamily="34" charset="0"/>
              </a:rPr>
              <a:t>Space Climate Observatory (DSCOVR) Solar Wind </a:t>
            </a:r>
            <a:r>
              <a:rPr lang="en-US" sz="3200" dirty="0" smtClean="0">
                <a:solidFill>
                  <a:srgbClr val="C00000"/>
                </a:solidFill>
                <a:latin typeface="Arial" pitchFamily="34" charset="0"/>
                <a:ea typeface="ＭＳ Ｐゴシック" pitchFamily="34" charset="-128"/>
                <a:cs typeface="Arial" pitchFamily="34" charset="0"/>
              </a:rPr>
              <a:t>Mission</a:t>
            </a:r>
            <a:br>
              <a:rPr lang="en-US" sz="3200" dirty="0" smtClean="0">
                <a:solidFill>
                  <a:srgbClr val="C00000"/>
                </a:solidFill>
                <a:latin typeface="Arial" pitchFamily="34" charset="0"/>
                <a:ea typeface="ＭＳ Ｐゴシック" pitchFamily="34" charset="-128"/>
                <a:cs typeface="Arial" pitchFamily="34" charset="0"/>
              </a:rPr>
            </a:br>
            <a:r>
              <a:rPr lang="en-US" sz="2400" dirty="0" smtClean="0">
                <a:solidFill>
                  <a:srgbClr val="C00000"/>
                </a:solidFill>
                <a:latin typeface="Arial" pitchFamily="34" charset="0"/>
                <a:ea typeface="ＭＳ Ｐゴシック" pitchFamily="34" charset="-128"/>
                <a:cs typeface="Arial" pitchFamily="34" charset="0"/>
              </a:rPr>
              <a:t>Operational Space Weather Data from L1</a:t>
            </a:r>
            <a:endParaRPr lang="en-US" sz="2400" dirty="0">
              <a:solidFill>
                <a:srgbClr val="C00000"/>
              </a:solidFill>
              <a:latin typeface="Arial" pitchFamily="34" charset="0"/>
              <a:ea typeface="ＭＳ Ｐゴシック" pitchFamily="34" charset="-128"/>
              <a:cs typeface="Arial" pitchFamily="34" charset="0"/>
            </a:endParaRPr>
          </a:p>
        </p:txBody>
      </p:sp>
      <p:sp>
        <p:nvSpPr>
          <p:cNvPr id="18435" name="Content Placeholder 4"/>
          <p:cNvSpPr>
            <a:spLocks noGrp="1"/>
          </p:cNvSpPr>
          <p:nvPr>
            <p:ph idx="1"/>
          </p:nvPr>
        </p:nvSpPr>
        <p:spPr>
          <a:xfrm>
            <a:off x="3575050" y="1228740"/>
            <a:ext cx="5568950" cy="5853113"/>
          </a:xfrm>
        </p:spPr>
        <p:txBody>
          <a:bodyPr/>
          <a:lstStyle/>
          <a:p>
            <a:pPr marL="0" indent="0" eaLnBrk="1" hangingPunct="1">
              <a:buNone/>
            </a:pPr>
            <a:endParaRPr lang="en-US" sz="2000" dirty="0">
              <a:latin typeface="Arial" charset="0"/>
              <a:ea typeface="ＭＳ Ｐゴシック" charset="0"/>
              <a:cs typeface="ＭＳ Ｐゴシック" charset="0"/>
            </a:endParaRPr>
          </a:p>
          <a:p>
            <a:pPr eaLnBrk="1" hangingPunct="1">
              <a:lnSpc>
                <a:spcPct val="90000"/>
              </a:lnSpc>
              <a:spcAft>
                <a:spcPts val="600"/>
              </a:spcAft>
            </a:pPr>
            <a:r>
              <a:rPr lang="en-US" sz="1800" dirty="0">
                <a:latin typeface="Arial" charset="0"/>
                <a:ea typeface="ＭＳ Ｐゴシック" charset="0"/>
                <a:cs typeface="ＭＳ Ｐゴシック" charset="0"/>
              </a:rPr>
              <a:t>The DSCOVR spacecraft </a:t>
            </a:r>
            <a:r>
              <a:rPr lang="en-US" sz="1800" dirty="0" smtClean="0">
                <a:latin typeface="Arial" charset="0"/>
              </a:rPr>
              <a:t>is being </a:t>
            </a:r>
            <a:r>
              <a:rPr lang="en-US" sz="1800" dirty="0" smtClean="0">
                <a:latin typeface="Arial" charset="0"/>
                <a:ea typeface="ＭＳ Ｐゴシック" charset="0"/>
                <a:cs typeface="ＭＳ Ｐゴシック" charset="0"/>
              </a:rPr>
              <a:t>refurbished </a:t>
            </a:r>
            <a:r>
              <a:rPr lang="en-US" sz="1800" dirty="0">
                <a:latin typeface="Arial" charset="0"/>
                <a:ea typeface="ＭＳ Ｐゴシック" charset="0"/>
                <a:cs typeface="ＭＳ Ｐゴシック" charset="0"/>
              </a:rPr>
              <a:t>and readied for </a:t>
            </a:r>
            <a:r>
              <a:rPr lang="en-US" sz="1800" dirty="0" smtClean="0">
                <a:latin typeface="Arial" charset="0"/>
                <a:ea typeface="ＭＳ Ｐゴシック" charset="0"/>
                <a:cs typeface="ＭＳ Ｐゴシック" charset="0"/>
              </a:rPr>
              <a:t>launch Nov </a:t>
            </a:r>
            <a:r>
              <a:rPr lang="en-US" sz="1800" dirty="0">
                <a:latin typeface="Arial" charset="0"/>
                <a:ea typeface="ＭＳ Ｐゴシック" charset="0"/>
                <a:cs typeface="ＭＳ Ｐゴシック" charset="0"/>
              </a:rPr>
              <a:t>2014</a:t>
            </a:r>
          </a:p>
          <a:p>
            <a:pPr marL="342900" lvl="1" indent="-342900" eaLnBrk="1" hangingPunct="1">
              <a:lnSpc>
                <a:spcPct val="90000"/>
              </a:lnSpc>
              <a:spcAft>
                <a:spcPts val="600"/>
              </a:spcAft>
              <a:buFontTx/>
              <a:buChar char="•"/>
            </a:pPr>
            <a:r>
              <a:rPr lang="en-US" sz="1800" dirty="0">
                <a:latin typeface="Arial" charset="0"/>
                <a:ea typeface="ＭＳ Ｐゴシック" charset="0"/>
              </a:rPr>
              <a:t>Satellite and </a:t>
            </a:r>
            <a:r>
              <a:rPr lang="en-US" sz="1800" dirty="0" smtClean="0">
                <a:latin typeface="Arial" charset="0"/>
                <a:ea typeface="ＭＳ Ｐゴシック" charset="0"/>
              </a:rPr>
              <a:t>sensors </a:t>
            </a:r>
            <a:r>
              <a:rPr lang="en-US" sz="1800" dirty="0">
                <a:latin typeface="Arial" charset="0"/>
                <a:ea typeface="ＭＳ Ｐゴシック" charset="0"/>
              </a:rPr>
              <a:t>transferred to </a:t>
            </a:r>
            <a:r>
              <a:rPr lang="en-US" sz="1800" dirty="0" smtClean="0">
                <a:latin typeface="Arial" charset="0"/>
                <a:ea typeface="ＭＳ Ｐゴシック" charset="0"/>
              </a:rPr>
              <a:t>NOAA from NASA</a:t>
            </a:r>
            <a:endParaRPr lang="en-US" sz="1800" dirty="0">
              <a:latin typeface="Arial" charset="0"/>
              <a:ea typeface="ＭＳ Ｐゴシック" charset="0"/>
            </a:endParaRPr>
          </a:p>
          <a:p>
            <a:pPr marL="342900" lvl="1" indent="-342900" eaLnBrk="1" hangingPunct="1">
              <a:lnSpc>
                <a:spcPct val="90000"/>
              </a:lnSpc>
              <a:spcAft>
                <a:spcPts val="600"/>
              </a:spcAft>
              <a:buFontTx/>
              <a:buChar char="•"/>
            </a:pPr>
            <a:r>
              <a:rPr lang="en-US" sz="1800" dirty="0">
                <a:latin typeface="Arial" charset="0"/>
                <a:ea typeface="ＭＳ Ｐゴシック" charset="0"/>
              </a:rPr>
              <a:t>Refurbishment of satellite and </a:t>
            </a:r>
            <a:r>
              <a:rPr lang="en-US" sz="1800" dirty="0" smtClean="0">
                <a:latin typeface="Arial" charset="0"/>
                <a:ea typeface="ＭＳ Ｐゴシック" charset="0"/>
              </a:rPr>
              <a:t>Plasma-</a:t>
            </a:r>
            <a:r>
              <a:rPr lang="en-US" sz="1800" dirty="0">
                <a:latin typeface="Arial" charset="0"/>
                <a:ea typeface="ＭＳ Ｐゴシック" charset="0"/>
              </a:rPr>
              <a:t>Mag sensors is </a:t>
            </a:r>
            <a:r>
              <a:rPr lang="en-US" sz="1800" dirty="0" smtClean="0">
                <a:latin typeface="Arial" charset="0"/>
              </a:rPr>
              <a:t>nearing completion</a:t>
            </a:r>
            <a:r>
              <a:rPr lang="en-US" sz="1800" dirty="0" smtClean="0">
                <a:latin typeface="Arial" charset="0"/>
                <a:ea typeface="ＭＳ Ｐゴシック" charset="0"/>
              </a:rPr>
              <a:t> </a:t>
            </a:r>
            <a:r>
              <a:rPr lang="en-US" sz="1800" dirty="0">
                <a:latin typeface="Arial" charset="0"/>
                <a:ea typeface="ＭＳ Ｐゴシック" charset="0"/>
              </a:rPr>
              <a:t>at NASA/GSFC under reimbursement by NOAA</a:t>
            </a:r>
          </a:p>
          <a:p>
            <a:pPr marL="342900" lvl="1" indent="-342900" eaLnBrk="1" hangingPunct="1">
              <a:lnSpc>
                <a:spcPct val="90000"/>
              </a:lnSpc>
              <a:spcAft>
                <a:spcPts val="600"/>
              </a:spcAft>
              <a:buFontTx/>
              <a:buChar char="•"/>
            </a:pPr>
            <a:r>
              <a:rPr lang="en-US" sz="1800" dirty="0" smtClean="0">
                <a:latin typeface="Arial"/>
                <a:cs typeface="Arial"/>
              </a:rPr>
              <a:t>USAF </a:t>
            </a:r>
            <a:r>
              <a:rPr lang="en-US" sz="1800" dirty="0">
                <a:latin typeface="Arial"/>
                <a:cs typeface="Arial"/>
              </a:rPr>
              <a:t>plans on a Space-X Falcon 9 launch (co-manifested with </a:t>
            </a:r>
            <a:r>
              <a:rPr lang="en-US" sz="1800" dirty="0" err="1" smtClean="0">
                <a:latin typeface="Arial"/>
                <a:cs typeface="Arial"/>
              </a:rPr>
              <a:t>Sunjammer</a:t>
            </a:r>
            <a:r>
              <a:rPr lang="en-US" sz="1800" dirty="0" smtClean="0">
                <a:latin typeface="Arial"/>
                <a:cs typeface="Arial"/>
              </a:rPr>
              <a:t>)</a:t>
            </a:r>
            <a:endParaRPr lang="en-US" sz="1800" dirty="0">
              <a:latin typeface="Arial"/>
              <a:cs typeface="Arial"/>
            </a:endParaRPr>
          </a:p>
          <a:p>
            <a:pPr marL="342900" lvl="1" indent="-342900" eaLnBrk="1" hangingPunct="1">
              <a:lnSpc>
                <a:spcPct val="90000"/>
              </a:lnSpc>
              <a:spcAft>
                <a:spcPts val="600"/>
              </a:spcAft>
              <a:buFontTx/>
              <a:buChar char="•"/>
            </a:pPr>
            <a:r>
              <a:rPr lang="en-US" sz="1800" dirty="0">
                <a:latin typeface="Arial" charset="0"/>
                <a:ea typeface="ＭＳ Ｐゴシック" charset="0"/>
              </a:rPr>
              <a:t>All data will be downlinked to the Real Time Solar Wind Network (</a:t>
            </a:r>
            <a:r>
              <a:rPr lang="en-US" sz="1800" dirty="0" err="1">
                <a:latin typeface="Arial" charset="0"/>
                <a:ea typeface="ＭＳ Ｐゴシック" charset="0"/>
              </a:rPr>
              <a:t>RTSWnet</a:t>
            </a:r>
            <a:r>
              <a:rPr lang="en-US" sz="1800" dirty="0">
                <a:latin typeface="Arial" charset="0"/>
                <a:ea typeface="ＭＳ Ｐゴシック" charset="0"/>
              </a:rPr>
              <a:t>)</a:t>
            </a:r>
          </a:p>
          <a:p>
            <a:pPr marL="342900" lvl="1" indent="-342900" eaLnBrk="1" hangingPunct="1">
              <a:lnSpc>
                <a:spcPct val="90000"/>
              </a:lnSpc>
              <a:spcAft>
                <a:spcPts val="600"/>
              </a:spcAft>
              <a:buFontTx/>
              <a:buChar char="•"/>
            </a:pPr>
            <a:r>
              <a:rPr lang="en-US" sz="1800" dirty="0">
                <a:latin typeface="Arial" charset="0"/>
                <a:ea typeface="ＭＳ Ｐゴシック" charset="0"/>
              </a:rPr>
              <a:t>Activities to validate instrument performance are in process</a:t>
            </a:r>
          </a:p>
          <a:p>
            <a:pPr marL="342900" lvl="1" indent="-342900" eaLnBrk="1" hangingPunct="1">
              <a:lnSpc>
                <a:spcPct val="90000"/>
              </a:lnSpc>
              <a:spcAft>
                <a:spcPts val="600"/>
              </a:spcAft>
              <a:buFontTx/>
              <a:buChar char="•"/>
            </a:pPr>
            <a:r>
              <a:rPr lang="en-US" sz="1800" dirty="0">
                <a:latin typeface="Arial" charset="0"/>
                <a:ea typeface="ＭＳ Ｐゴシック" charset="0"/>
              </a:rPr>
              <a:t>NOAA has been investigating long-term commercial solutions </a:t>
            </a:r>
            <a:r>
              <a:rPr lang="en-US" sz="1800" dirty="0" smtClean="0">
                <a:latin typeface="Arial" charset="0"/>
                <a:ea typeface="ＭＳ Ｐゴシック" charset="0"/>
              </a:rPr>
              <a:t>for  </a:t>
            </a:r>
            <a:r>
              <a:rPr lang="en-US" sz="1800" dirty="0">
                <a:latin typeface="Arial" charset="0"/>
                <a:ea typeface="ＭＳ Ｐゴシック" charset="0"/>
              </a:rPr>
              <a:t>solar wind observations</a:t>
            </a:r>
          </a:p>
          <a:p>
            <a:pPr marL="342900" lvl="1" indent="-342900" eaLnBrk="1" hangingPunct="1"/>
            <a:endParaRPr lang="en-US" sz="2000" dirty="0">
              <a:latin typeface="Arial" charset="0"/>
              <a:ea typeface="ＭＳ Ｐゴシック" charset="0"/>
            </a:endParaRPr>
          </a:p>
        </p:txBody>
      </p:sp>
      <p:pic>
        <p:nvPicPr>
          <p:cNvPr id="18436" name="Picture 6" descr="DSC_27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752600"/>
            <a:ext cx="304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62"/>
          <p:cNvSpPr txBox="1">
            <a:spLocks noChangeArrowheads="1"/>
          </p:cNvSpPr>
          <p:nvPr/>
        </p:nvSpPr>
        <p:spPr bwMode="auto">
          <a:xfrm>
            <a:off x="228600" y="6324600"/>
            <a:ext cx="6019800" cy="346075"/>
          </a:xfrm>
          <a:prstGeom prst="rect">
            <a:avLst/>
          </a:prstGeom>
          <a:solidFill>
            <a:srgbClr val="33CCFF"/>
          </a:solidFill>
          <a:ln w="9525">
            <a:solidFill>
              <a:schemeClr val="tx1"/>
            </a:solidFill>
            <a:miter lim="800000"/>
            <a:headEnd/>
            <a:tailEnd/>
          </a:ln>
        </p:spPr>
        <p:txBody>
          <a:bodyPr>
            <a:spAutoFit/>
          </a:bodyPr>
          <a:lstStyle>
            <a:lvl1pPr eaLnBrk="0" hangingPunct="0">
              <a:defRPr sz="2400">
                <a:solidFill>
                  <a:schemeClr val="accent2"/>
                </a:solidFill>
                <a:latin typeface="Arial" charset="0"/>
                <a:ea typeface="ＭＳ Ｐゴシック" charset="0"/>
                <a:cs typeface="ＭＳ Ｐゴシック" charset="0"/>
              </a:defRPr>
            </a:lvl1pPr>
            <a:lvl2pPr marL="742950" indent="-285750" eaLnBrk="0" hangingPunct="0">
              <a:defRPr sz="2400">
                <a:solidFill>
                  <a:schemeClr val="accent2"/>
                </a:solidFill>
                <a:latin typeface="Arial" charset="0"/>
                <a:ea typeface="ＭＳ Ｐゴシック" charset="0"/>
              </a:defRPr>
            </a:lvl2pPr>
            <a:lvl3pPr marL="1143000" indent="-228600" eaLnBrk="0" hangingPunct="0">
              <a:defRPr sz="2400">
                <a:solidFill>
                  <a:schemeClr val="accent2"/>
                </a:solidFill>
                <a:latin typeface="Arial" charset="0"/>
                <a:ea typeface="ＭＳ Ｐゴシック" charset="0"/>
              </a:defRPr>
            </a:lvl3pPr>
            <a:lvl4pPr marL="1600200" indent="-228600" eaLnBrk="0" hangingPunct="0">
              <a:defRPr sz="2400">
                <a:solidFill>
                  <a:schemeClr val="accent2"/>
                </a:solidFill>
                <a:latin typeface="Arial" charset="0"/>
                <a:ea typeface="ＭＳ Ｐゴシック" charset="0"/>
              </a:defRPr>
            </a:lvl4pPr>
            <a:lvl5pPr marL="2057400" indent="-228600" eaLnBrk="0" hangingPunct="0">
              <a:defRPr sz="2400">
                <a:solidFill>
                  <a:schemeClr val="accent2"/>
                </a:solidFill>
                <a:latin typeface="Arial" charset="0"/>
                <a:ea typeface="ＭＳ Ｐゴシック" charset="0"/>
              </a:defRPr>
            </a:lvl5pPr>
            <a:lvl6pPr marL="2514600" indent="-228600" eaLnBrk="0" fontAlgn="base" hangingPunct="0">
              <a:spcBef>
                <a:spcPct val="0"/>
              </a:spcBef>
              <a:spcAft>
                <a:spcPct val="0"/>
              </a:spcAft>
              <a:defRPr sz="2400">
                <a:solidFill>
                  <a:schemeClr val="accent2"/>
                </a:solidFill>
                <a:latin typeface="Arial" charset="0"/>
                <a:ea typeface="ＭＳ Ｐゴシック" charset="0"/>
              </a:defRPr>
            </a:lvl6pPr>
            <a:lvl7pPr marL="2971800" indent="-228600" eaLnBrk="0" fontAlgn="base" hangingPunct="0">
              <a:spcBef>
                <a:spcPct val="0"/>
              </a:spcBef>
              <a:spcAft>
                <a:spcPct val="0"/>
              </a:spcAft>
              <a:defRPr sz="2400">
                <a:solidFill>
                  <a:schemeClr val="accent2"/>
                </a:solidFill>
                <a:latin typeface="Arial" charset="0"/>
                <a:ea typeface="ＭＳ Ｐゴシック" charset="0"/>
              </a:defRPr>
            </a:lvl7pPr>
            <a:lvl8pPr marL="3429000" indent="-228600" eaLnBrk="0" fontAlgn="base" hangingPunct="0">
              <a:spcBef>
                <a:spcPct val="0"/>
              </a:spcBef>
              <a:spcAft>
                <a:spcPct val="0"/>
              </a:spcAft>
              <a:defRPr sz="2400">
                <a:solidFill>
                  <a:schemeClr val="accent2"/>
                </a:solidFill>
                <a:latin typeface="Arial" charset="0"/>
                <a:ea typeface="ＭＳ Ｐゴシック" charset="0"/>
              </a:defRPr>
            </a:lvl8pPr>
            <a:lvl9pPr marL="3886200" indent="-228600" eaLnBrk="0" fontAlgn="base" hangingPunct="0">
              <a:spcBef>
                <a:spcPct val="0"/>
              </a:spcBef>
              <a:spcAft>
                <a:spcPct val="0"/>
              </a:spcAft>
              <a:defRPr sz="2400">
                <a:solidFill>
                  <a:schemeClr val="accent2"/>
                </a:solidFill>
                <a:latin typeface="Arial" charset="0"/>
                <a:ea typeface="ＭＳ Ｐゴシック" charset="0"/>
              </a:defRPr>
            </a:lvl9pPr>
          </a:lstStyle>
          <a:p>
            <a:pPr eaLnBrk="1" hangingPunct="1"/>
            <a:r>
              <a:rPr lang="en-US" sz="2000" i="1"/>
              <a:t>Safeguarding Our Nation</a:t>
            </a:r>
            <a:r>
              <a:rPr lang="ja-JP" altLang="en-US" sz="2000" i="1"/>
              <a:t>’</a:t>
            </a:r>
            <a:r>
              <a:rPr lang="en-US" altLang="ja-JP" sz="2000" i="1"/>
              <a:t>s Advanced Technologies</a:t>
            </a:r>
            <a:endParaRPr lang="en-US" sz="2000" i="1"/>
          </a:p>
        </p:txBody>
      </p:sp>
    </p:spTree>
    <p:extLst>
      <p:ext uri="{BB962C8B-B14F-4D97-AF65-F5344CB8AC3E}">
        <p14:creationId xmlns:p14="http://schemas.microsoft.com/office/powerpoint/2010/main" val="40601511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2" descr="Solar sail unfur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1125" y="190500"/>
            <a:ext cx="3756025"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11"/>
          <p:cNvSpPr txBox="1">
            <a:spLocks noChangeArrowheads="1"/>
          </p:cNvSpPr>
          <p:nvPr/>
        </p:nvSpPr>
        <p:spPr bwMode="auto">
          <a:xfrm>
            <a:off x="0" y="0"/>
            <a:ext cx="9144000" cy="6863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accent2"/>
                </a:solidFill>
                <a:latin typeface="Arial" charset="0"/>
                <a:ea typeface="ＭＳ Ｐゴシック" charset="0"/>
                <a:cs typeface="ＭＳ Ｐゴシック" charset="0"/>
              </a:defRPr>
            </a:lvl1pPr>
            <a:lvl2pPr marL="742950" indent="-285750" eaLnBrk="0" hangingPunct="0">
              <a:defRPr sz="2400">
                <a:solidFill>
                  <a:schemeClr val="accent2"/>
                </a:solidFill>
                <a:latin typeface="Arial" charset="0"/>
                <a:ea typeface="ＭＳ Ｐゴシック" charset="0"/>
              </a:defRPr>
            </a:lvl2pPr>
            <a:lvl3pPr marL="1143000" indent="-228600" eaLnBrk="0" hangingPunct="0">
              <a:defRPr sz="2400">
                <a:solidFill>
                  <a:schemeClr val="accent2"/>
                </a:solidFill>
                <a:latin typeface="Arial" charset="0"/>
                <a:ea typeface="ＭＳ Ｐゴシック" charset="0"/>
              </a:defRPr>
            </a:lvl3pPr>
            <a:lvl4pPr marL="1600200" indent="-228600" eaLnBrk="0" hangingPunct="0">
              <a:defRPr sz="2400">
                <a:solidFill>
                  <a:schemeClr val="accent2"/>
                </a:solidFill>
                <a:latin typeface="Arial" charset="0"/>
                <a:ea typeface="ＭＳ Ｐゴシック" charset="0"/>
              </a:defRPr>
            </a:lvl4pPr>
            <a:lvl5pPr marL="2057400" indent="-228600" eaLnBrk="0" hangingPunct="0">
              <a:defRPr sz="2400">
                <a:solidFill>
                  <a:schemeClr val="accent2"/>
                </a:solidFill>
                <a:latin typeface="Arial" charset="0"/>
                <a:ea typeface="ＭＳ Ｐゴシック" charset="0"/>
              </a:defRPr>
            </a:lvl5pPr>
            <a:lvl6pPr marL="2514600" indent="-228600" eaLnBrk="0" fontAlgn="base" hangingPunct="0">
              <a:spcBef>
                <a:spcPct val="0"/>
              </a:spcBef>
              <a:spcAft>
                <a:spcPct val="0"/>
              </a:spcAft>
              <a:defRPr sz="2400">
                <a:solidFill>
                  <a:schemeClr val="accent2"/>
                </a:solidFill>
                <a:latin typeface="Arial" charset="0"/>
                <a:ea typeface="ＭＳ Ｐゴシック" charset="0"/>
              </a:defRPr>
            </a:lvl6pPr>
            <a:lvl7pPr marL="2971800" indent="-228600" eaLnBrk="0" fontAlgn="base" hangingPunct="0">
              <a:spcBef>
                <a:spcPct val="0"/>
              </a:spcBef>
              <a:spcAft>
                <a:spcPct val="0"/>
              </a:spcAft>
              <a:defRPr sz="2400">
                <a:solidFill>
                  <a:schemeClr val="accent2"/>
                </a:solidFill>
                <a:latin typeface="Arial" charset="0"/>
                <a:ea typeface="ＭＳ Ｐゴシック" charset="0"/>
              </a:defRPr>
            </a:lvl7pPr>
            <a:lvl8pPr marL="3429000" indent="-228600" eaLnBrk="0" fontAlgn="base" hangingPunct="0">
              <a:spcBef>
                <a:spcPct val="0"/>
              </a:spcBef>
              <a:spcAft>
                <a:spcPct val="0"/>
              </a:spcAft>
              <a:defRPr sz="2400">
                <a:solidFill>
                  <a:schemeClr val="accent2"/>
                </a:solidFill>
                <a:latin typeface="Arial" charset="0"/>
                <a:ea typeface="ＭＳ Ｐゴシック" charset="0"/>
              </a:defRPr>
            </a:lvl8pPr>
            <a:lvl9pPr marL="3886200" indent="-228600" eaLnBrk="0" fontAlgn="base" hangingPunct="0">
              <a:spcBef>
                <a:spcPct val="0"/>
              </a:spcBef>
              <a:spcAft>
                <a:spcPct val="0"/>
              </a:spcAft>
              <a:defRPr sz="2400">
                <a:solidFill>
                  <a:schemeClr val="accent2"/>
                </a:solidFill>
                <a:latin typeface="Arial" charset="0"/>
                <a:ea typeface="ＭＳ Ｐゴシック" charset="0"/>
              </a:defRPr>
            </a:lvl9pPr>
          </a:lstStyle>
          <a:p>
            <a:pPr eaLnBrk="1" hangingPunct="1"/>
            <a:r>
              <a:rPr lang="en-US" sz="3200" b="1" dirty="0">
                <a:solidFill>
                  <a:srgbClr val="FFFF00"/>
                </a:solidFill>
                <a:cs typeface="Arial" charset="0"/>
              </a:rPr>
              <a:t>Visions of the Future…</a:t>
            </a:r>
          </a:p>
          <a:p>
            <a:pPr eaLnBrk="1" hangingPunct="1"/>
            <a:r>
              <a:rPr lang="en-US" sz="3200" dirty="0">
                <a:solidFill>
                  <a:srgbClr val="FFFFFF"/>
                </a:solidFill>
                <a:cs typeface="Arial" charset="0"/>
              </a:rPr>
              <a:t>Sailing on sunlight!</a:t>
            </a:r>
          </a:p>
          <a:p>
            <a:pPr eaLnBrk="1" hangingPunct="1"/>
            <a:endParaRPr lang="en-US" sz="2800" b="1" dirty="0">
              <a:solidFill>
                <a:srgbClr val="FFFF00"/>
              </a:solidFill>
              <a:cs typeface="Arial" charset="0"/>
            </a:endParaRPr>
          </a:p>
          <a:p>
            <a:pPr eaLnBrk="1" hangingPunct="1"/>
            <a:r>
              <a:rPr lang="en-US" sz="2800" b="1" dirty="0" err="1">
                <a:solidFill>
                  <a:srgbClr val="FFFF00"/>
                </a:solidFill>
                <a:cs typeface="Arial" charset="0"/>
              </a:rPr>
              <a:t>Sunjammer</a:t>
            </a:r>
            <a:r>
              <a:rPr lang="en-US" sz="2800" b="1" dirty="0">
                <a:solidFill>
                  <a:srgbClr val="FFFF00"/>
                </a:solidFill>
                <a:cs typeface="Arial" charset="0"/>
              </a:rPr>
              <a:t> </a:t>
            </a:r>
            <a:r>
              <a:rPr lang="en-US" sz="2800" b="1" dirty="0">
                <a:solidFill>
                  <a:srgbClr val="FFFFFF"/>
                </a:solidFill>
                <a:cs typeface="Arial" charset="0"/>
              </a:rPr>
              <a:t>Solar Sail Technology</a:t>
            </a:r>
          </a:p>
          <a:p>
            <a:pPr eaLnBrk="1" hangingPunct="1"/>
            <a:r>
              <a:rPr lang="en-US" sz="2800" b="1" dirty="0" smtClean="0">
                <a:solidFill>
                  <a:srgbClr val="FFFFFF"/>
                </a:solidFill>
                <a:cs typeface="Arial" charset="0"/>
              </a:rPr>
              <a:t>Demonstration Mission (TDM)</a:t>
            </a:r>
            <a:endParaRPr lang="en-US" sz="2800" dirty="0" smtClean="0">
              <a:solidFill>
                <a:srgbClr val="FFFFFF"/>
              </a:solidFill>
              <a:cs typeface="Arial" charset="0"/>
            </a:endParaRPr>
          </a:p>
          <a:p>
            <a:pPr eaLnBrk="1" hangingPunct="1"/>
            <a:endParaRPr lang="en-US" sz="2800" b="1" dirty="0" smtClean="0">
              <a:solidFill>
                <a:srgbClr val="FFFFFF"/>
              </a:solidFill>
              <a:cs typeface="Arial" charset="0"/>
            </a:endParaRPr>
          </a:p>
          <a:p>
            <a:pPr eaLnBrk="1" hangingPunct="1">
              <a:buFont typeface="Arial" charset="0"/>
              <a:buChar char="•"/>
            </a:pPr>
            <a:r>
              <a:rPr lang="en-US" sz="2800" dirty="0" smtClean="0">
                <a:solidFill>
                  <a:srgbClr val="FFFFFF"/>
                </a:solidFill>
                <a:cs typeface="Arial" charset="0"/>
              </a:rPr>
              <a:t> NASA </a:t>
            </a:r>
            <a:r>
              <a:rPr lang="en-US" sz="2800" dirty="0">
                <a:solidFill>
                  <a:srgbClr val="FFFFFF"/>
                </a:solidFill>
                <a:cs typeface="Arial" charset="0"/>
              </a:rPr>
              <a:t>mission to prove the viability and value of the solar sail technology </a:t>
            </a:r>
            <a:r>
              <a:rPr lang="en-US" i="1" dirty="0">
                <a:solidFill>
                  <a:srgbClr val="FFFFFF"/>
                </a:solidFill>
                <a:cs typeface="Arial" charset="0"/>
              </a:rPr>
              <a:t>(launch ~</a:t>
            </a:r>
            <a:r>
              <a:rPr lang="en-US" i="1" dirty="0" smtClean="0">
                <a:solidFill>
                  <a:srgbClr val="FFFFFF"/>
                </a:solidFill>
                <a:cs typeface="Arial" charset="0"/>
              </a:rPr>
              <a:t>2014); 2 x L1 and then out of ecliptic</a:t>
            </a:r>
            <a:endParaRPr lang="en-US" i="1" dirty="0">
              <a:solidFill>
                <a:srgbClr val="FFFFFF"/>
              </a:solidFill>
              <a:cs typeface="Arial" charset="0"/>
            </a:endParaRPr>
          </a:p>
          <a:p>
            <a:pPr eaLnBrk="1" hangingPunct="1">
              <a:buFont typeface="Arial" charset="0"/>
              <a:buChar char="•"/>
            </a:pPr>
            <a:endParaRPr lang="en-US" sz="2800" dirty="0">
              <a:solidFill>
                <a:srgbClr val="FFFFFF"/>
              </a:solidFill>
              <a:cs typeface="Arial" charset="0"/>
            </a:endParaRPr>
          </a:p>
          <a:p>
            <a:pPr eaLnBrk="1" hangingPunct="1">
              <a:buFont typeface="Arial" charset="0"/>
              <a:buChar char="•"/>
            </a:pPr>
            <a:r>
              <a:rPr lang="en-US" sz="2800" dirty="0">
                <a:solidFill>
                  <a:srgbClr val="FFFFFF"/>
                </a:solidFill>
                <a:cs typeface="Arial" charset="0"/>
              </a:rPr>
              <a:t>NOAA </a:t>
            </a:r>
            <a:r>
              <a:rPr lang="en-US" sz="2800" dirty="0" smtClean="0">
                <a:solidFill>
                  <a:srgbClr val="FFFFFF"/>
                </a:solidFill>
                <a:cs typeface="Arial" charset="0"/>
              </a:rPr>
              <a:t>working  </a:t>
            </a:r>
            <a:r>
              <a:rPr lang="en-US" sz="2800" dirty="0">
                <a:solidFill>
                  <a:srgbClr val="FFFFFF"/>
                </a:solidFill>
                <a:cs typeface="Arial" charset="0"/>
              </a:rPr>
              <a:t>with </a:t>
            </a:r>
            <a:r>
              <a:rPr lang="en-US" sz="2800" dirty="0" smtClean="0">
                <a:solidFill>
                  <a:srgbClr val="FFFFFF"/>
                </a:solidFill>
                <a:cs typeface="Arial" charset="0"/>
              </a:rPr>
              <a:t>UK partners and NASA arranged for:</a:t>
            </a:r>
            <a:r>
              <a:rPr lang="en-US" dirty="0" smtClean="0">
                <a:solidFill>
                  <a:srgbClr val="FFFFFF"/>
                </a:solidFill>
                <a:cs typeface="Arial" charset="0"/>
              </a:rPr>
              <a:t> Particle Spectrometer (MSSL) and Magnetometer (Imperial College)</a:t>
            </a:r>
          </a:p>
          <a:p>
            <a:pPr eaLnBrk="1" hangingPunct="1">
              <a:buFont typeface="Arial" charset="0"/>
              <a:buChar char="•"/>
            </a:pPr>
            <a:endParaRPr lang="en-US" dirty="0">
              <a:solidFill>
                <a:srgbClr val="FFFFFF"/>
              </a:solidFill>
              <a:cs typeface="Arial" charset="0"/>
            </a:endParaRPr>
          </a:p>
          <a:p>
            <a:pPr eaLnBrk="1" hangingPunct="1">
              <a:buFont typeface="Arial" charset="0"/>
              <a:buChar char="•"/>
            </a:pPr>
            <a:r>
              <a:rPr lang="en-US" sz="2800" b="1" dirty="0">
                <a:solidFill>
                  <a:srgbClr val="FFFF00"/>
                </a:solidFill>
                <a:cs typeface="Arial" charset="0"/>
              </a:rPr>
              <a:t>Potential game-changer!! </a:t>
            </a:r>
            <a:r>
              <a:rPr lang="en-US" sz="2800" b="1" dirty="0">
                <a:solidFill>
                  <a:srgbClr val="FFFFFF"/>
                </a:solidFill>
                <a:cs typeface="Arial" charset="0"/>
              </a:rPr>
              <a:t>Add hours to warning </a:t>
            </a:r>
            <a:r>
              <a:rPr lang="en-US" sz="2800" b="1" dirty="0" err="1">
                <a:solidFill>
                  <a:srgbClr val="FFFFFF"/>
                </a:solidFill>
                <a:cs typeface="Arial" charset="0"/>
              </a:rPr>
              <a:t>leadtime</a:t>
            </a:r>
            <a:r>
              <a:rPr lang="en-US" sz="2800" b="1" dirty="0">
                <a:solidFill>
                  <a:srgbClr val="FFFFFF"/>
                </a:solidFill>
                <a:cs typeface="Arial" charset="0"/>
              </a:rPr>
              <a:t> of geomagnetic storms</a:t>
            </a:r>
            <a:r>
              <a:rPr lang="en-US" sz="2800" b="1" dirty="0" smtClean="0">
                <a:solidFill>
                  <a:srgbClr val="FFFFFF"/>
                </a:solidFill>
                <a:cs typeface="Arial" charset="0"/>
              </a:rPr>
              <a:t>!</a:t>
            </a:r>
            <a:endParaRPr lang="en-US" sz="2800" b="1" dirty="0">
              <a:solidFill>
                <a:srgbClr val="FFFFFF"/>
              </a:solidFill>
              <a:cs typeface="Arial" charset="0"/>
            </a:endParaRPr>
          </a:p>
        </p:txBody>
      </p:sp>
      <p:sp>
        <p:nvSpPr>
          <p:cNvPr id="3" name="TextBox 2"/>
          <p:cNvSpPr txBox="1"/>
          <p:nvPr/>
        </p:nvSpPr>
        <p:spPr>
          <a:xfrm>
            <a:off x="7566536" y="1084844"/>
            <a:ext cx="1454695" cy="369332"/>
          </a:xfrm>
          <a:prstGeom prst="rect">
            <a:avLst/>
          </a:prstGeom>
          <a:noFill/>
        </p:spPr>
        <p:txBody>
          <a:bodyPr wrap="none" rtlCol="0">
            <a:spAutoFit/>
          </a:bodyPr>
          <a:lstStyle/>
          <a:p>
            <a:r>
              <a:rPr lang="en-US" dirty="0" smtClean="0">
                <a:solidFill>
                  <a:schemeClr val="bg1"/>
                </a:solidFill>
              </a:rPr>
              <a:t>40 m x 40 m</a:t>
            </a:r>
            <a:endParaRPr lang="en-US" dirty="0">
              <a:solidFill>
                <a:schemeClr val="bg1"/>
              </a:solidFill>
            </a:endParaRPr>
          </a:p>
        </p:txBody>
      </p:sp>
      <p:pic>
        <p:nvPicPr>
          <p:cNvPr id="8" name="Picture 4" descr="http://eng-mae.eng.strath.ac.uk/solarsailing2013/img/L_Garde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7794" y="158638"/>
            <a:ext cx="1379483"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7508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597" y="1675778"/>
            <a:ext cx="9051403" cy="3416320"/>
          </a:xfrm>
          <a:prstGeom prst="rect">
            <a:avLst/>
          </a:prstGeom>
        </p:spPr>
        <p:txBody>
          <a:bodyPr wrap="square">
            <a:spAutoFit/>
          </a:bodyPr>
          <a:lstStyle/>
          <a:p>
            <a:r>
              <a:rPr lang="en-US" sz="2400" dirty="0" smtClean="0"/>
              <a:t>“We </a:t>
            </a:r>
            <a:r>
              <a:rPr lang="en-US" sz="2400" dirty="0"/>
              <a:t>must not forget that when radium was discovered no one knew that it would prove useful in hospitals. The work was one of pure science. And this is a proof that scientific work must not be considered from the point of view of the direct usefulness of it. It must be done for itself, for the beauty of science, and then there is always the chance that a scientific discovery may become like the radium a benefit for humanity</a:t>
            </a:r>
            <a:r>
              <a:rPr lang="en-US" sz="2400" dirty="0" smtClean="0"/>
              <a:t>.”</a:t>
            </a:r>
            <a:endParaRPr lang="en-US" sz="2400" dirty="0"/>
          </a:p>
          <a:p>
            <a:r>
              <a:rPr lang="en-US" sz="2400" b="1" u="sng" dirty="0"/>
              <a:t>Marie Curie, </a:t>
            </a:r>
            <a:r>
              <a:rPr lang="en-US" sz="2400" b="1" i="1" u="sng" dirty="0"/>
              <a:t>Lecture at Vassar College, May 14, 1921</a:t>
            </a:r>
            <a:endParaRPr lang="en-US" sz="2400" b="1" u="sng" dirty="0">
              <a:hlinkClick r:id="rId2"/>
            </a:endParaRPr>
          </a:p>
          <a:p>
            <a:r>
              <a:rPr lang="en-US" sz="2400" i="1" dirty="0"/>
              <a:t>French (Polish-born) chemist &amp; physicist (1867 - 1934)</a:t>
            </a:r>
            <a:r>
              <a:rPr lang="en-US" sz="2400" dirty="0"/>
              <a:t>   </a:t>
            </a:r>
          </a:p>
        </p:txBody>
      </p:sp>
      <p:sp>
        <p:nvSpPr>
          <p:cNvPr id="4" name="Title 1"/>
          <p:cNvSpPr txBox="1">
            <a:spLocks/>
          </p:cNvSpPr>
          <p:nvPr/>
        </p:nvSpPr>
        <p:spPr>
          <a:xfrm>
            <a:off x="0" y="0"/>
            <a:ext cx="9144000" cy="1190682"/>
          </a:xfrm>
          <a:prstGeom prst="rect">
            <a:avLst/>
          </a:prstGeom>
        </p:spPr>
        <p:txBody>
          <a:bodyPr/>
          <a:lstStyle>
            <a:lvl1pPr algn="l" rtl="0" eaLnBrk="0" fontAlgn="base" hangingPunct="0">
              <a:spcBef>
                <a:spcPct val="0"/>
              </a:spcBef>
              <a:spcAft>
                <a:spcPct val="0"/>
              </a:spcAft>
              <a:defRPr sz="3600" b="1">
                <a:solidFill>
                  <a:schemeClr val="accent2"/>
                </a:solidFill>
                <a:latin typeface="+mj-lt"/>
                <a:ea typeface="ＭＳ Ｐゴシック" charset="0"/>
                <a:cs typeface="+mj-cs"/>
              </a:defRPr>
            </a:lvl1pPr>
            <a:lvl2pPr algn="l" rtl="0" eaLnBrk="0" fontAlgn="base" hangingPunct="0">
              <a:spcBef>
                <a:spcPct val="0"/>
              </a:spcBef>
              <a:spcAft>
                <a:spcPct val="0"/>
              </a:spcAft>
              <a:defRPr sz="3600" b="1">
                <a:solidFill>
                  <a:schemeClr val="accent2"/>
                </a:solidFill>
                <a:latin typeface="Arial" charset="0"/>
                <a:ea typeface="ＭＳ Ｐゴシック" charset="0"/>
              </a:defRPr>
            </a:lvl2pPr>
            <a:lvl3pPr algn="l" rtl="0" eaLnBrk="0" fontAlgn="base" hangingPunct="0">
              <a:spcBef>
                <a:spcPct val="0"/>
              </a:spcBef>
              <a:spcAft>
                <a:spcPct val="0"/>
              </a:spcAft>
              <a:defRPr sz="3600" b="1">
                <a:solidFill>
                  <a:schemeClr val="accent2"/>
                </a:solidFill>
                <a:latin typeface="Arial" charset="0"/>
                <a:ea typeface="ＭＳ Ｐゴシック" charset="0"/>
              </a:defRPr>
            </a:lvl3pPr>
            <a:lvl4pPr algn="l" rtl="0" eaLnBrk="0" fontAlgn="base" hangingPunct="0">
              <a:spcBef>
                <a:spcPct val="0"/>
              </a:spcBef>
              <a:spcAft>
                <a:spcPct val="0"/>
              </a:spcAft>
              <a:defRPr sz="3600" b="1">
                <a:solidFill>
                  <a:schemeClr val="accent2"/>
                </a:solidFill>
                <a:latin typeface="Arial" charset="0"/>
                <a:ea typeface="ＭＳ Ｐゴシック" charset="0"/>
              </a:defRPr>
            </a:lvl4pPr>
            <a:lvl5pPr algn="l" rtl="0" eaLnBrk="0" fontAlgn="base" hangingPunct="0">
              <a:spcBef>
                <a:spcPct val="0"/>
              </a:spcBef>
              <a:spcAft>
                <a:spcPct val="0"/>
              </a:spcAft>
              <a:defRPr sz="3600" b="1">
                <a:solidFill>
                  <a:schemeClr val="accent2"/>
                </a:solidFill>
                <a:latin typeface="Arial" charset="0"/>
                <a:ea typeface="ＭＳ Ｐゴシック" charset="0"/>
              </a:defRPr>
            </a:lvl5pPr>
            <a:lvl6pPr marL="457200" algn="l" rtl="0" fontAlgn="base">
              <a:spcBef>
                <a:spcPct val="0"/>
              </a:spcBef>
              <a:spcAft>
                <a:spcPct val="0"/>
              </a:spcAft>
              <a:defRPr sz="3600" b="1">
                <a:solidFill>
                  <a:schemeClr val="accent2"/>
                </a:solidFill>
                <a:latin typeface="Arial" charset="0"/>
              </a:defRPr>
            </a:lvl6pPr>
            <a:lvl7pPr marL="914400" algn="l" rtl="0" fontAlgn="base">
              <a:spcBef>
                <a:spcPct val="0"/>
              </a:spcBef>
              <a:spcAft>
                <a:spcPct val="0"/>
              </a:spcAft>
              <a:defRPr sz="3600" b="1">
                <a:solidFill>
                  <a:schemeClr val="accent2"/>
                </a:solidFill>
                <a:latin typeface="Arial" charset="0"/>
              </a:defRPr>
            </a:lvl7pPr>
            <a:lvl8pPr marL="1371600" algn="l" rtl="0" fontAlgn="base">
              <a:spcBef>
                <a:spcPct val="0"/>
              </a:spcBef>
              <a:spcAft>
                <a:spcPct val="0"/>
              </a:spcAft>
              <a:defRPr sz="3600" b="1">
                <a:solidFill>
                  <a:schemeClr val="accent2"/>
                </a:solidFill>
                <a:latin typeface="Arial" charset="0"/>
              </a:defRPr>
            </a:lvl8pPr>
            <a:lvl9pPr marL="1828800" algn="l" rtl="0" fontAlgn="base">
              <a:spcBef>
                <a:spcPct val="0"/>
              </a:spcBef>
              <a:spcAft>
                <a:spcPct val="0"/>
              </a:spcAft>
              <a:defRPr sz="3600" b="1">
                <a:solidFill>
                  <a:schemeClr val="accent2"/>
                </a:solidFill>
                <a:latin typeface="Arial" charset="0"/>
              </a:defRPr>
            </a:lvl9pPr>
          </a:lstStyle>
          <a:p>
            <a:pPr algn="ctr"/>
            <a:r>
              <a:rPr lang="en-US" dirty="0" smtClean="0">
                <a:solidFill>
                  <a:srgbClr val="C00000"/>
                </a:solidFill>
                <a:latin typeface="Arial Black" charset="0"/>
                <a:cs typeface="Arial" charset="0"/>
              </a:rPr>
              <a:t>From Basic Research</a:t>
            </a:r>
          </a:p>
          <a:p>
            <a:pPr algn="ctr"/>
            <a:r>
              <a:rPr lang="en-US" dirty="0" smtClean="0">
                <a:solidFill>
                  <a:srgbClr val="C00000"/>
                </a:solidFill>
                <a:latin typeface="Arial Black" charset="0"/>
                <a:cs typeface="Arial" charset="0"/>
              </a:rPr>
              <a:t> to Societal Benefit</a:t>
            </a:r>
            <a:endParaRPr lang="en-US" kern="1200" dirty="0">
              <a:solidFill>
                <a:srgbClr val="C00000"/>
              </a:solidFill>
              <a:latin typeface="Arial Black" charset="0"/>
              <a:cs typeface="Arial" charset="0"/>
            </a:endParaRPr>
          </a:p>
        </p:txBody>
      </p:sp>
      <p:pic>
        <p:nvPicPr>
          <p:cNvPr id="5" name="Picture 4"/>
          <p:cNvPicPr>
            <a:picLocks noChangeAspect="1"/>
          </p:cNvPicPr>
          <p:nvPr/>
        </p:nvPicPr>
        <p:blipFill>
          <a:blip r:embed="rId3"/>
          <a:stretch>
            <a:fillRect/>
          </a:stretch>
        </p:blipFill>
        <p:spPr>
          <a:xfrm>
            <a:off x="7488447" y="5080244"/>
            <a:ext cx="1655553" cy="1655553"/>
          </a:xfrm>
          <a:prstGeom prst="rect">
            <a:avLst/>
          </a:prstGeom>
        </p:spPr>
      </p:pic>
    </p:spTree>
    <p:extLst>
      <p:ext uri="{BB962C8B-B14F-4D97-AF65-F5344CB8AC3E}">
        <p14:creationId xmlns:p14="http://schemas.microsoft.com/office/powerpoint/2010/main" val="8904747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ngeyScarfRussellThorneSouthwoodFraserHelliwelletcURSI-72Warsa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303" y="1031925"/>
            <a:ext cx="8320467" cy="4937620"/>
          </a:xfrm>
          <a:prstGeom prst="rect">
            <a:avLst/>
          </a:prstGeom>
        </p:spPr>
      </p:pic>
      <p:sp>
        <p:nvSpPr>
          <p:cNvPr id="3" name="TextBox 2"/>
          <p:cNvSpPr txBox="1"/>
          <p:nvPr/>
        </p:nvSpPr>
        <p:spPr>
          <a:xfrm>
            <a:off x="6375991" y="6416458"/>
            <a:ext cx="2737686" cy="369332"/>
          </a:xfrm>
          <a:prstGeom prst="rect">
            <a:avLst/>
          </a:prstGeom>
          <a:noFill/>
        </p:spPr>
        <p:txBody>
          <a:bodyPr wrap="none" rtlCol="0">
            <a:spAutoFit/>
          </a:bodyPr>
          <a:lstStyle/>
          <a:p>
            <a:r>
              <a:rPr lang="en-US" dirty="0" smtClean="0"/>
              <a:t>Provided by Brian Fraser</a:t>
            </a:r>
            <a:endParaRPr lang="en-US" dirty="0"/>
          </a:p>
        </p:txBody>
      </p:sp>
      <p:sp>
        <p:nvSpPr>
          <p:cNvPr id="4" name="TextBox 3"/>
          <p:cNvSpPr txBox="1"/>
          <p:nvPr/>
        </p:nvSpPr>
        <p:spPr>
          <a:xfrm>
            <a:off x="1725677" y="238136"/>
            <a:ext cx="5698996" cy="584776"/>
          </a:xfrm>
          <a:prstGeom prst="rect">
            <a:avLst/>
          </a:prstGeom>
          <a:noFill/>
        </p:spPr>
        <p:txBody>
          <a:bodyPr wrap="none" rtlCol="0">
            <a:spAutoFit/>
          </a:bodyPr>
          <a:lstStyle/>
          <a:p>
            <a:r>
              <a:rPr lang="en-US" sz="3200" dirty="0" smtClean="0">
                <a:solidFill>
                  <a:srgbClr val="FF0000"/>
                </a:solidFill>
              </a:rPr>
              <a:t>URSI Meeting – 1972 Warsaw</a:t>
            </a:r>
            <a:endParaRPr lang="en-US" sz="3200" dirty="0">
              <a:solidFill>
                <a:srgbClr val="FF0000"/>
              </a:solidFill>
            </a:endParaRPr>
          </a:p>
        </p:txBody>
      </p:sp>
      <p:sp>
        <p:nvSpPr>
          <p:cNvPr id="5" name="TextBox 4"/>
          <p:cNvSpPr txBox="1"/>
          <p:nvPr/>
        </p:nvSpPr>
        <p:spPr>
          <a:xfrm>
            <a:off x="304249" y="6092601"/>
            <a:ext cx="5032147" cy="646331"/>
          </a:xfrm>
          <a:prstGeom prst="rect">
            <a:avLst/>
          </a:prstGeom>
          <a:noFill/>
        </p:spPr>
        <p:txBody>
          <a:bodyPr wrap="none" rtlCol="0">
            <a:spAutoFit/>
          </a:bodyPr>
          <a:lstStyle/>
          <a:p>
            <a:r>
              <a:rPr lang="en-US" dirty="0" smtClean="0"/>
              <a:t>3</a:t>
            </a:r>
            <a:r>
              <a:rPr lang="en-US" baseline="30000" dirty="0" smtClean="0"/>
              <a:t>rd</a:t>
            </a:r>
            <a:r>
              <a:rPr lang="en-US" dirty="0" smtClean="0"/>
              <a:t> row up: Russell, Thorne, </a:t>
            </a:r>
            <a:r>
              <a:rPr lang="en-US" dirty="0" err="1" smtClean="0"/>
              <a:t>Southwood</a:t>
            </a:r>
            <a:r>
              <a:rPr lang="en-US" dirty="0" smtClean="0"/>
              <a:t>, Fraser</a:t>
            </a:r>
          </a:p>
          <a:p>
            <a:r>
              <a:rPr lang="en-US" dirty="0" smtClean="0"/>
              <a:t>2</a:t>
            </a:r>
            <a:r>
              <a:rPr lang="en-US" baseline="30000" dirty="0" smtClean="0"/>
              <a:t>nd</a:t>
            </a:r>
            <a:r>
              <a:rPr lang="en-US" dirty="0" smtClean="0"/>
              <a:t> row up: </a:t>
            </a:r>
            <a:r>
              <a:rPr lang="en-US" dirty="0" err="1" smtClean="0"/>
              <a:t>Dungey</a:t>
            </a:r>
            <a:r>
              <a:rPr lang="en-US" dirty="0" smtClean="0"/>
              <a:t> first on left</a:t>
            </a:r>
            <a:endParaRPr lang="en-US" dirty="0"/>
          </a:p>
        </p:txBody>
      </p:sp>
      <p:sp>
        <p:nvSpPr>
          <p:cNvPr id="6" name="TextBox 5"/>
          <p:cNvSpPr txBox="1"/>
          <p:nvPr/>
        </p:nvSpPr>
        <p:spPr>
          <a:xfrm>
            <a:off x="846605" y="2751799"/>
            <a:ext cx="1467770" cy="369332"/>
          </a:xfrm>
          <a:prstGeom prst="rect">
            <a:avLst/>
          </a:prstGeom>
          <a:solidFill>
            <a:schemeClr val="bg1"/>
          </a:solidFill>
        </p:spPr>
        <p:txBody>
          <a:bodyPr wrap="none" rtlCol="0">
            <a:spAutoFit/>
          </a:bodyPr>
          <a:lstStyle/>
          <a:p>
            <a:r>
              <a:rPr lang="en-US" dirty="0" smtClean="0">
                <a:solidFill>
                  <a:srgbClr val="FF0000"/>
                </a:solidFill>
              </a:rPr>
              <a:t>Guess who?</a:t>
            </a:r>
            <a:endParaRPr lang="en-US" dirty="0">
              <a:solidFill>
                <a:srgbClr val="FF0000"/>
              </a:solidFill>
            </a:endParaRPr>
          </a:p>
        </p:txBody>
      </p:sp>
      <p:cxnSp>
        <p:nvCxnSpPr>
          <p:cNvPr id="8" name="Straight Arrow Connector 7"/>
          <p:cNvCxnSpPr/>
          <p:nvPr/>
        </p:nvCxnSpPr>
        <p:spPr bwMode="auto">
          <a:xfrm flipV="1">
            <a:off x="2142970" y="2844408"/>
            <a:ext cx="568813" cy="39689"/>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67123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ctrTitle"/>
          </p:nvPr>
        </p:nvSpPr>
        <p:spPr>
          <a:xfrm>
            <a:off x="206634" y="703605"/>
            <a:ext cx="8610600" cy="686824"/>
          </a:xfrm>
        </p:spPr>
        <p:txBody>
          <a:bodyPr/>
          <a:lstStyle/>
          <a:p>
            <a:pPr algn="ctr" eaLnBrk="1" hangingPunct="1"/>
            <a:r>
              <a:rPr lang="en-US" sz="4400" b="1" dirty="0" smtClean="0">
                <a:latin typeface="Arial" pitchFamily="34" charset="0"/>
                <a:ea typeface="ＭＳ Ｐゴシック" pitchFamily="34" charset="-128"/>
                <a:cs typeface="Arial" pitchFamily="34" charset="0"/>
              </a:rPr>
              <a:t>Space, Science and Society </a:t>
            </a:r>
          </a:p>
        </p:txBody>
      </p:sp>
      <p:sp>
        <p:nvSpPr>
          <p:cNvPr id="211971" name="Rectangle 8"/>
          <p:cNvSpPr>
            <a:spLocks noGrp="1" noChangeArrowheads="1"/>
          </p:cNvSpPr>
          <p:nvPr>
            <p:ph type="subTitle" idx="1"/>
          </p:nvPr>
        </p:nvSpPr>
        <p:spPr>
          <a:xfrm>
            <a:off x="1981200" y="5529795"/>
            <a:ext cx="7162800" cy="1190947"/>
          </a:xfrm>
        </p:spPr>
        <p:txBody>
          <a:bodyPr/>
          <a:lstStyle/>
          <a:p>
            <a:pPr marL="0" indent="0" eaLnBrk="1" hangingPunct="1"/>
            <a:r>
              <a:rPr lang="en-US" sz="1800" b="1" dirty="0" smtClean="0">
                <a:latin typeface="Arial" pitchFamily="34" charset="0"/>
                <a:ea typeface="ＭＳ Ｐゴシック" pitchFamily="34" charset="-128"/>
                <a:cs typeface="Arial" pitchFamily="34" charset="0"/>
              </a:rPr>
              <a:t>Howard J. Singer, NOAA Space Weather Prediction Center</a:t>
            </a:r>
          </a:p>
          <a:p>
            <a:pPr marL="0" indent="0" eaLnBrk="1" hangingPunct="1"/>
            <a:r>
              <a:rPr lang="en-US" sz="1800" b="1" dirty="0" smtClean="0">
                <a:latin typeface="Arial" pitchFamily="34" charset="0"/>
                <a:ea typeface="ＭＳ Ｐゴシック" pitchFamily="34" charset="-128"/>
                <a:cs typeface="Arial" pitchFamily="34" charset="0"/>
              </a:rPr>
              <a:t>Chris Russell Celebration</a:t>
            </a:r>
            <a:br>
              <a:rPr lang="en-US" sz="1800" b="1" dirty="0" smtClean="0">
                <a:latin typeface="Arial" pitchFamily="34" charset="0"/>
                <a:ea typeface="ＭＳ Ｐゴシック" pitchFamily="34" charset="-128"/>
                <a:cs typeface="Arial" pitchFamily="34" charset="0"/>
              </a:rPr>
            </a:br>
            <a:r>
              <a:rPr lang="en-US" sz="1800" b="1" dirty="0" smtClean="0">
                <a:latin typeface="Arial" pitchFamily="34" charset="0"/>
                <a:ea typeface="ＭＳ Ｐゴシック" pitchFamily="34" charset="-128"/>
                <a:cs typeface="Arial" pitchFamily="34" charset="0"/>
              </a:rPr>
              <a:t>Los Angeles, CA</a:t>
            </a:r>
          </a:p>
          <a:p>
            <a:pPr marL="0" indent="0" eaLnBrk="1" hangingPunct="1"/>
            <a:r>
              <a:rPr lang="en-US" sz="1800" b="1" dirty="0" smtClean="0">
                <a:latin typeface="Arial" pitchFamily="34" charset="0"/>
                <a:ea typeface="ＭＳ Ｐゴシック" pitchFamily="34" charset="-128"/>
                <a:cs typeface="Arial" pitchFamily="34" charset="0"/>
              </a:rPr>
              <a:t>May 8-9, 2012</a:t>
            </a:r>
          </a:p>
        </p:txBody>
      </p:sp>
      <p:sp>
        <p:nvSpPr>
          <p:cNvPr id="6" name="TextBox 5"/>
          <p:cNvSpPr txBox="1">
            <a:spLocks noChangeArrowheads="1"/>
          </p:cNvSpPr>
          <p:nvPr/>
        </p:nvSpPr>
        <p:spPr bwMode="auto">
          <a:xfrm>
            <a:off x="-25400" y="2148383"/>
            <a:ext cx="9144000" cy="3354765"/>
          </a:xfrm>
          <a:prstGeom prst="rect">
            <a:avLst/>
          </a:prstGeom>
          <a:solidFill>
            <a:schemeClr val="tx1">
              <a:alpha val="59999"/>
            </a:schemeClr>
          </a:solidFill>
          <a:ln>
            <a:noFill/>
          </a:ln>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indent="-45720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000" b="1" dirty="0" smtClean="0">
                <a:solidFill>
                  <a:schemeClr val="bg1"/>
                </a:solidFill>
                <a:cs typeface="Arial" charset="0"/>
              </a:rPr>
              <a:t>Purpose of Presentation </a:t>
            </a:r>
          </a:p>
          <a:p>
            <a:pPr eaLnBrk="1" hangingPunct="1">
              <a:defRPr/>
            </a:pPr>
            <a:endParaRPr lang="en-US" sz="2000" b="1" dirty="0" smtClean="0">
              <a:solidFill>
                <a:schemeClr val="bg1"/>
              </a:solidFill>
              <a:cs typeface="Arial" charset="0"/>
            </a:endParaRPr>
          </a:p>
          <a:p>
            <a:pPr lvl="1" eaLnBrk="1" hangingPunct="1">
              <a:buFont typeface="Wingdings" charset="0"/>
              <a:buChar char="§"/>
              <a:defRPr/>
            </a:pPr>
            <a:r>
              <a:rPr lang="en-US" sz="2000" b="1" dirty="0" smtClean="0">
                <a:solidFill>
                  <a:schemeClr val="bg1"/>
                </a:solidFill>
                <a:cs typeface="Arial" charset="0"/>
              </a:rPr>
              <a:t>To celebrate Chris Russell’s work by exploring links between space science basic research and space weather applications</a:t>
            </a:r>
          </a:p>
          <a:p>
            <a:pPr lvl="1" eaLnBrk="1" hangingPunct="1">
              <a:buFont typeface="Wingdings" charset="0"/>
              <a:buChar char="§"/>
              <a:defRPr/>
            </a:pPr>
            <a:endParaRPr lang="en-US" sz="2000" b="1" dirty="0" smtClean="0">
              <a:solidFill>
                <a:schemeClr val="bg1"/>
              </a:solidFill>
              <a:cs typeface="Arial" charset="0"/>
            </a:endParaRPr>
          </a:p>
          <a:p>
            <a:pPr lvl="2" eaLnBrk="1" hangingPunct="1">
              <a:buFont typeface="Wingdings" charset="0"/>
              <a:buChar char="§"/>
              <a:defRPr/>
            </a:pPr>
            <a:r>
              <a:rPr lang="en-US" sz="2000" b="1" dirty="0" smtClean="0">
                <a:solidFill>
                  <a:schemeClr val="bg1"/>
                </a:solidFill>
                <a:cs typeface="Arial" charset="0"/>
              </a:rPr>
              <a:t>Historic and Recent Events </a:t>
            </a:r>
          </a:p>
          <a:p>
            <a:pPr lvl="2" eaLnBrk="1" hangingPunct="1">
              <a:buFont typeface="Wingdings" charset="0"/>
              <a:buChar char="§"/>
              <a:defRPr/>
            </a:pPr>
            <a:r>
              <a:rPr lang="en-US" sz="2000" b="1" dirty="0" smtClean="0">
                <a:solidFill>
                  <a:schemeClr val="bg1"/>
                </a:solidFill>
                <a:cs typeface="Arial" charset="0"/>
              </a:rPr>
              <a:t>Societal Needs and National Interests</a:t>
            </a:r>
          </a:p>
          <a:p>
            <a:pPr lvl="2" eaLnBrk="1" hangingPunct="1">
              <a:buFont typeface="Wingdings" charset="0"/>
              <a:buChar char="§"/>
              <a:defRPr/>
            </a:pPr>
            <a:r>
              <a:rPr lang="en-US" sz="2000" b="1" dirty="0" smtClean="0">
                <a:solidFill>
                  <a:schemeClr val="bg1"/>
                </a:solidFill>
                <a:cs typeface="Arial" charset="0"/>
              </a:rPr>
              <a:t>Models and Observations</a:t>
            </a:r>
          </a:p>
          <a:p>
            <a:pPr lvl="2" eaLnBrk="1" hangingPunct="1">
              <a:buFont typeface="Wingdings" charset="0"/>
              <a:buChar char="§"/>
              <a:defRPr/>
            </a:pPr>
            <a:r>
              <a:rPr lang="en-US" sz="2000" b="1" dirty="0" smtClean="0">
                <a:solidFill>
                  <a:schemeClr val="bg1"/>
                </a:solidFill>
                <a:cs typeface="Arial" charset="0"/>
              </a:rPr>
              <a:t>Conclusions</a:t>
            </a:r>
          </a:p>
          <a:p>
            <a:pPr lvl="1" eaLnBrk="1" hangingPunct="1">
              <a:buFont typeface="Wingdings" charset="0"/>
              <a:buChar char="§"/>
              <a:defRPr/>
            </a:pPr>
            <a:endParaRPr lang="en-US" b="1" dirty="0" smtClean="0">
              <a:solidFill>
                <a:schemeClr val="bg1"/>
              </a:solidFill>
              <a:cs typeface="Arial" charset="0"/>
            </a:endParaRPr>
          </a:p>
          <a:p>
            <a:pPr marL="0" lvl="1" indent="0" eaLnBrk="1" hangingPunct="1">
              <a:defRPr/>
            </a:pPr>
            <a:r>
              <a:rPr lang="en-US" sz="1400" b="1" dirty="0" smtClean="0">
                <a:solidFill>
                  <a:schemeClr val="bg1"/>
                </a:solidFill>
                <a:cs typeface="Arial" charset="0"/>
              </a:rPr>
              <a:t>Acknowledgments: </a:t>
            </a:r>
            <a:r>
              <a:rPr lang="en-US" sz="1400" b="1" dirty="0" err="1" smtClean="0">
                <a:solidFill>
                  <a:schemeClr val="bg1"/>
                </a:solidFill>
                <a:cs typeface="Arial" charset="0"/>
              </a:rPr>
              <a:t>Biesecker</a:t>
            </a:r>
            <a:r>
              <a:rPr lang="en-US" sz="1400" b="1" dirty="0" smtClean="0">
                <a:solidFill>
                  <a:schemeClr val="bg1"/>
                </a:solidFill>
                <a:cs typeface="Arial" charset="0"/>
              </a:rPr>
              <a:t>, Evans, </a:t>
            </a:r>
            <a:r>
              <a:rPr lang="en-US" sz="1400" b="1" dirty="0" err="1" smtClean="0">
                <a:solidFill>
                  <a:schemeClr val="bg1"/>
                </a:solidFill>
                <a:cs typeface="Arial" charset="0"/>
              </a:rPr>
              <a:t>Kunches</a:t>
            </a:r>
            <a:r>
              <a:rPr lang="en-US" sz="1400" b="1" dirty="0" smtClean="0">
                <a:solidFill>
                  <a:schemeClr val="bg1"/>
                </a:solidFill>
                <a:cs typeface="Arial" charset="0"/>
              </a:rPr>
              <a:t>, </a:t>
            </a:r>
            <a:r>
              <a:rPr lang="en-US" sz="1400" b="1" dirty="0" err="1" smtClean="0">
                <a:solidFill>
                  <a:schemeClr val="bg1"/>
                </a:solidFill>
                <a:cs typeface="Arial" charset="0"/>
              </a:rPr>
              <a:t>Millward</a:t>
            </a:r>
            <a:r>
              <a:rPr lang="en-US" sz="1400" b="1" dirty="0" smtClean="0">
                <a:solidFill>
                  <a:schemeClr val="bg1"/>
                </a:solidFill>
                <a:cs typeface="Arial" charset="0"/>
              </a:rPr>
              <a:t>, </a:t>
            </a:r>
            <a:r>
              <a:rPr lang="en-US" sz="1400" b="1" dirty="0" err="1" smtClean="0">
                <a:solidFill>
                  <a:schemeClr val="bg1"/>
                </a:solidFill>
                <a:cs typeface="Arial" charset="0"/>
              </a:rPr>
              <a:t>Murtagh</a:t>
            </a:r>
            <a:r>
              <a:rPr lang="en-US" sz="1400" b="1" dirty="0" smtClean="0">
                <a:solidFill>
                  <a:schemeClr val="bg1"/>
                </a:solidFill>
                <a:cs typeface="Arial" charset="0"/>
              </a:rPr>
              <a:t>, </a:t>
            </a:r>
            <a:r>
              <a:rPr lang="en-US" sz="1400" b="1" dirty="0" err="1" smtClean="0">
                <a:solidFill>
                  <a:schemeClr val="bg1"/>
                </a:solidFill>
                <a:cs typeface="Arial" charset="0"/>
              </a:rPr>
              <a:t>Pizzo</a:t>
            </a:r>
            <a:endParaRPr lang="en-US" sz="1400" b="1" dirty="0" smtClean="0">
              <a:solidFill>
                <a:schemeClr val="bg1"/>
              </a:solidFill>
              <a:cs typeface="Arial" charset="0"/>
            </a:endParaRPr>
          </a:p>
        </p:txBody>
      </p:sp>
    </p:spTree>
    <p:extLst>
      <p:ext uri="{BB962C8B-B14F-4D97-AF65-F5344CB8AC3E}">
        <p14:creationId xmlns:p14="http://schemas.microsoft.com/office/powerpoint/2010/main" val="34423845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4450" y="2160565"/>
            <a:ext cx="3114633" cy="368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72825" y="2889773"/>
            <a:ext cx="1890261" cy="369332"/>
          </a:xfrm>
          <a:prstGeom prst="rect">
            <a:avLst/>
          </a:prstGeom>
          <a:noFill/>
        </p:spPr>
        <p:txBody>
          <a:bodyPr wrap="none" rtlCol="0">
            <a:spAutoFit/>
          </a:bodyPr>
          <a:lstStyle/>
          <a:p>
            <a:r>
              <a:rPr lang="en-US" b="1" dirty="0" smtClean="0"/>
              <a:t>Magnetosphere</a:t>
            </a:r>
            <a:endParaRPr lang="en-US" b="1" dirty="0"/>
          </a:p>
        </p:txBody>
      </p:sp>
      <p:sp>
        <p:nvSpPr>
          <p:cNvPr id="5" name="TextBox 4"/>
          <p:cNvSpPr txBox="1"/>
          <p:nvPr/>
        </p:nvSpPr>
        <p:spPr>
          <a:xfrm>
            <a:off x="3726587" y="4235087"/>
            <a:ext cx="1069524" cy="646331"/>
          </a:xfrm>
          <a:prstGeom prst="rect">
            <a:avLst/>
          </a:prstGeom>
          <a:noFill/>
        </p:spPr>
        <p:txBody>
          <a:bodyPr wrap="none" rtlCol="0">
            <a:spAutoFit/>
          </a:bodyPr>
          <a:lstStyle/>
          <a:p>
            <a:pPr algn="ctr"/>
            <a:r>
              <a:rPr lang="en-US" b="1" smtClean="0"/>
              <a:t>Polar</a:t>
            </a:r>
          </a:p>
          <a:p>
            <a:pPr algn="ctr"/>
            <a:r>
              <a:rPr lang="en-US" b="1" smtClean="0"/>
              <a:t>Satellite</a:t>
            </a:r>
            <a:endParaRPr lang="en-US" b="1" dirty="0"/>
          </a:p>
        </p:txBody>
      </p:sp>
      <p:sp>
        <p:nvSpPr>
          <p:cNvPr id="6" name="TextBox 5"/>
          <p:cNvSpPr txBox="1"/>
          <p:nvPr/>
        </p:nvSpPr>
        <p:spPr>
          <a:xfrm>
            <a:off x="7852319" y="4096588"/>
            <a:ext cx="1653206" cy="923330"/>
          </a:xfrm>
          <a:prstGeom prst="rect">
            <a:avLst/>
          </a:prstGeom>
          <a:noFill/>
        </p:spPr>
        <p:txBody>
          <a:bodyPr wrap="square" rtlCol="0">
            <a:spAutoFit/>
          </a:bodyPr>
          <a:lstStyle/>
          <a:p>
            <a:pPr algn="ctr"/>
            <a:r>
              <a:rPr lang="en-US" b="1" dirty="0" smtClean="0"/>
              <a:t>Pioneer Venus Orbiter</a:t>
            </a:r>
            <a:endParaRPr lang="en-US" b="1" dirty="0"/>
          </a:p>
        </p:txBody>
      </p:sp>
      <p:sp>
        <p:nvSpPr>
          <p:cNvPr id="7" name="TextBox 6"/>
          <p:cNvSpPr txBox="1"/>
          <p:nvPr/>
        </p:nvSpPr>
        <p:spPr>
          <a:xfrm>
            <a:off x="8019871" y="2478299"/>
            <a:ext cx="1197765" cy="923330"/>
          </a:xfrm>
          <a:prstGeom prst="rect">
            <a:avLst/>
          </a:prstGeom>
          <a:noFill/>
        </p:spPr>
        <p:txBody>
          <a:bodyPr wrap="none" rtlCol="0">
            <a:spAutoFit/>
          </a:bodyPr>
          <a:lstStyle/>
          <a:p>
            <a:pPr algn="ctr"/>
            <a:r>
              <a:rPr lang="en-US" b="1" smtClean="0"/>
              <a:t>ISEE</a:t>
            </a:r>
          </a:p>
          <a:p>
            <a:pPr algn="ctr"/>
            <a:r>
              <a:rPr lang="en-US" b="1" smtClean="0"/>
              <a:t>1 and 2</a:t>
            </a:r>
          </a:p>
          <a:p>
            <a:pPr algn="ctr"/>
            <a:r>
              <a:rPr lang="en-US" b="1" smtClean="0"/>
              <a:t>Satellites</a:t>
            </a:r>
            <a:endParaRPr lang="en-US" b="1" dirty="0"/>
          </a:p>
        </p:txBody>
      </p:sp>
      <p:pic>
        <p:nvPicPr>
          <p:cNvPr id="8" name="Picture 7"/>
          <p:cNvPicPr>
            <a:picLocks noChangeAspect="1"/>
          </p:cNvPicPr>
          <p:nvPr/>
        </p:nvPicPr>
        <p:blipFill rotWithShape="1">
          <a:blip r:embed="rId4"/>
          <a:srcRect l="6723" t="551" b="16663"/>
          <a:stretch/>
        </p:blipFill>
        <p:spPr>
          <a:xfrm>
            <a:off x="5794290" y="3114365"/>
            <a:ext cx="1474952" cy="1430412"/>
          </a:xfrm>
          <a:prstGeom prst="ellipse">
            <a:avLst/>
          </a:prstGeom>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64" y="2160565"/>
            <a:ext cx="3114633" cy="368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03310" y="1685420"/>
            <a:ext cx="2680448" cy="369332"/>
          </a:xfrm>
          <a:prstGeom prst="rect">
            <a:avLst/>
          </a:prstGeom>
        </p:spPr>
        <p:txBody>
          <a:bodyPr wrap="square">
            <a:spAutoFit/>
          </a:bodyPr>
          <a:lstStyle/>
          <a:p>
            <a:pPr algn="ctr"/>
            <a:r>
              <a:rPr lang="en-US" b="1" smtClean="0"/>
              <a:t>Old Coat of Arms</a:t>
            </a:r>
            <a:endParaRPr lang="en-US" b="1" dirty="0"/>
          </a:p>
        </p:txBody>
      </p:sp>
      <p:sp>
        <p:nvSpPr>
          <p:cNvPr id="11" name="Rectangle 10"/>
          <p:cNvSpPr/>
          <p:nvPr/>
        </p:nvSpPr>
        <p:spPr>
          <a:xfrm>
            <a:off x="5218438" y="1685420"/>
            <a:ext cx="2680448" cy="369332"/>
          </a:xfrm>
          <a:prstGeom prst="rect">
            <a:avLst/>
          </a:prstGeom>
        </p:spPr>
        <p:txBody>
          <a:bodyPr wrap="square">
            <a:spAutoFit/>
          </a:bodyPr>
          <a:lstStyle/>
          <a:p>
            <a:pPr algn="ctr"/>
            <a:r>
              <a:rPr lang="en-US" b="1" smtClean="0"/>
              <a:t>Revised Coat of Arms</a:t>
            </a:r>
            <a:endParaRPr lang="en-US" b="1" dirty="0"/>
          </a:p>
        </p:txBody>
      </p:sp>
      <p:pic>
        <p:nvPicPr>
          <p:cNvPr id="12"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0098" y="2183959"/>
            <a:ext cx="160972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92200" y="2193484"/>
            <a:ext cx="1609725"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5196" y="3835946"/>
            <a:ext cx="155257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12250" y="3837227"/>
            <a:ext cx="1769243" cy="2108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7211196" y="5663186"/>
            <a:ext cx="1492716" cy="369332"/>
          </a:xfrm>
          <a:prstGeom prst="rect">
            <a:avLst/>
          </a:prstGeom>
          <a:noFill/>
        </p:spPr>
        <p:txBody>
          <a:bodyPr wrap="none" rtlCol="0">
            <a:spAutoFit/>
          </a:bodyPr>
          <a:lstStyle/>
          <a:p>
            <a:pPr algn="ctr"/>
            <a:r>
              <a:rPr lang="en-US" b="1" smtClean="0"/>
              <a:t>And more…</a:t>
            </a:r>
            <a:endParaRPr lang="en-US" b="1" dirty="0"/>
          </a:p>
        </p:txBody>
      </p:sp>
      <p:sp>
        <p:nvSpPr>
          <p:cNvPr id="17" name="TextBox 16"/>
          <p:cNvSpPr txBox="1"/>
          <p:nvPr/>
        </p:nvSpPr>
        <p:spPr>
          <a:xfrm>
            <a:off x="7211196" y="6023772"/>
            <a:ext cx="1710726" cy="369332"/>
          </a:xfrm>
          <a:prstGeom prst="rect">
            <a:avLst/>
          </a:prstGeom>
          <a:noFill/>
        </p:spPr>
        <p:txBody>
          <a:bodyPr wrap="none" rtlCol="0">
            <a:spAutoFit/>
          </a:bodyPr>
          <a:lstStyle/>
          <a:p>
            <a:pPr algn="ctr"/>
            <a:r>
              <a:rPr lang="en-US" b="1" smtClean="0"/>
              <a:t>Much  more…</a:t>
            </a:r>
            <a:endParaRPr lang="en-US" b="1" dirty="0"/>
          </a:p>
        </p:txBody>
      </p:sp>
      <p:sp>
        <p:nvSpPr>
          <p:cNvPr id="18" name="Rectangle 17"/>
          <p:cNvSpPr/>
          <p:nvPr/>
        </p:nvSpPr>
        <p:spPr>
          <a:xfrm>
            <a:off x="0" y="0"/>
            <a:ext cx="9144000" cy="2123658"/>
          </a:xfrm>
          <a:prstGeom prst="rect">
            <a:avLst/>
          </a:prstGeom>
        </p:spPr>
        <p:txBody>
          <a:bodyPr wrap="square">
            <a:spAutoFit/>
          </a:bodyPr>
          <a:lstStyle/>
          <a:p>
            <a:pPr algn="ctr" eaLnBrk="0" hangingPunct="0">
              <a:defRPr/>
            </a:pPr>
            <a:r>
              <a:rPr lang="en-US" sz="4400" b="1" dirty="0" smtClean="0">
                <a:solidFill>
                  <a:srgbClr val="C00000"/>
                </a:solidFill>
                <a:latin typeface="Arial"/>
                <a:ea typeface="ＭＳ Ｐゴシック" charset="0"/>
                <a:cs typeface="Arial"/>
              </a:rPr>
              <a:t>Russell Family</a:t>
            </a:r>
          </a:p>
          <a:p>
            <a:pPr algn="ctr" eaLnBrk="0" hangingPunct="0">
              <a:defRPr/>
            </a:pPr>
            <a:r>
              <a:rPr lang="en-US" sz="4400" b="1" dirty="0" smtClean="0">
                <a:solidFill>
                  <a:srgbClr val="C00000"/>
                </a:solidFill>
                <a:latin typeface="Arial"/>
                <a:ea typeface="ＭＳ Ｐゴシック" charset="0"/>
                <a:cs typeface="Arial"/>
              </a:rPr>
              <a:t>Coat of Arms</a:t>
            </a:r>
          </a:p>
          <a:p>
            <a:pPr algn="ctr" eaLnBrk="0" hangingPunct="0">
              <a:defRPr/>
            </a:pPr>
            <a:r>
              <a:rPr lang="en-US" sz="4400" b="1" dirty="0" smtClean="0">
                <a:solidFill>
                  <a:srgbClr val="C00000"/>
                </a:solidFill>
                <a:latin typeface="Arial"/>
                <a:ea typeface="ＭＳ Ｐゴシック" charset="0"/>
                <a:cs typeface="Arial"/>
              </a:rPr>
              <a:t> </a:t>
            </a:r>
            <a:endParaRPr lang="en-US" sz="4400" b="1" dirty="0">
              <a:solidFill>
                <a:srgbClr val="FF0000"/>
              </a:solidFill>
              <a:latin typeface="Arial"/>
              <a:cs typeface="Arial"/>
            </a:endParaRPr>
          </a:p>
        </p:txBody>
      </p:sp>
    </p:spTree>
    <p:extLst>
      <p:ext uri="{BB962C8B-B14F-4D97-AF65-F5344CB8AC3E}">
        <p14:creationId xmlns:p14="http://schemas.microsoft.com/office/powerpoint/2010/main" val="3849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heel(1)">
                                      <p:cBhvr>
                                        <p:cTn id="61" dur="2000"/>
                                        <p:tgtEl>
                                          <p:spTgt spid="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1" grpId="0"/>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LifeApril81940.tiff"/>
          <p:cNvPicPr>
            <a:picLocks noChangeAspect="1"/>
          </p:cNvPicPr>
          <p:nvPr/>
        </p:nvPicPr>
        <p:blipFill>
          <a:blip r:embed="rId2">
            <a:extLst>
              <a:ext uri="{28A0092B-C50C-407E-A947-70E740481C1C}">
                <a14:useLocalDpi xmlns:a14="http://schemas.microsoft.com/office/drawing/2010/main" val="0"/>
              </a:ext>
            </a:extLst>
          </a:blip>
          <a:srcRect l="34790" t="26631" r="20410"/>
          <a:stretch>
            <a:fillRect/>
          </a:stretch>
        </p:blipFill>
        <p:spPr bwMode="auto">
          <a:xfrm>
            <a:off x="3255963" y="0"/>
            <a:ext cx="5888037"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extBox 2"/>
          <p:cNvSpPr txBox="1">
            <a:spLocks noChangeArrowheads="1"/>
          </p:cNvSpPr>
          <p:nvPr/>
        </p:nvSpPr>
        <p:spPr bwMode="auto">
          <a:xfrm>
            <a:off x="0" y="6334125"/>
            <a:ext cx="3352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ＭＳ Ｐゴシック" charset="0"/>
                <a:cs typeface="ＭＳ Ｐゴシック" charset="0"/>
              </a:defRPr>
            </a:lvl1pPr>
            <a:lvl2pPr marL="742950" indent="-285750" eaLnBrk="0" hangingPunct="0">
              <a:defRPr sz="2400">
                <a:solidFill>
                  <a:schemeClr val="accent2"/>
                </a:solidFill>
                <a:latin typeface="Arial" charset="0"/>
                <a:ea typeface="ＭＳ Ｐゴシック" charset="0"/>
              </a:defRPr>
            </a:lvl2pPr>
            <a:lvl3pPr marL="1143000" indent="-228600" eaLnBrk="0" hangingPunct="0">
              <a:defRPr sz="2400">
                <a:solidFill>
                  <a:schemeClr val="accent2"/>
                </a:solidFill>
                <a:latin typeface="Arial" charset="0"/>
                <a:ea typeface="ＭＳ Ｐゴシック" charset="0"/>
              </a:defRPr>
            </a:lvl3pPr>
            <a:lvl4pPr marL="1600200" indent="-228600" eaLnBrk="0" hangingPunct="0">
              <a:defRPr sz="2400">
                <a:solidFill>
                  <a:schemeClr val="accent2"/>
                </a:solidFill>
                <a:latin typeface="Arial" charset="0"/>
                <a:ea typeface="ＭＳ Ｐゴシック" charset="0"/>
              </a:defRPr>
            </a:lvl4pPr>
            <a:lvl5pPr marL="2057400" indent="-228600" eaLnBrk="0" hangingPunct="0">
              <a:defRPr sz="2400">
                <a:solidFill>
                  <a:schemeClr val="accent2"/>
                </a:solidFill>
                <a:latin typeface="Arial" charset="0"/>
                <a:ea typeface="ＭＳ Ｐゴシック" charset="0"/>
              </a:defRPr>
            </a:lvl5pPr>
            <a:lvl6pPr marL="2514600" indent="-228600" eaLnBrk="0" fontAlgn="base" hangingPunct="0">
              <a:spcBef>
                <a:spcPct val="0"/>
              </a:spcBef>
              <a:spcAft>
                <a:spcPct val="0"/>
              </a:spcAft>
              <a:defRPr sz="2400">
                <a:solidFill>
                  <a:schemeClr val="accent2"/>
                </a:solidFill>
                <a:latin typeface="Arial" charset="0"/>
                <a:ea typeface="ＭＳ Ｐゴシック" charset="0"/>
              </a:defRPr>
            </a:lvl6pPr>
            <a:lvl7pPr marL="2971800" indent="-228600" eaLnBrk="0" fontAlgn="base" hangingPunct="0">
              <a:spcBef>
                <a:spcPct val="0"/>
              </a:spcBef>
              <a:spcAft>
                <a:spcPct val="0"/>
              </a:spcAft>
              <a:defRPr sz="2400">
                <a:solidFill>
                  <a:schemeClr val="accent2"/>
                </a:solidFill>
                <a:latin typeface="Arial" charset="0"/>
                <a:ea typeface="ＭＳ Ｐゴシック" charset="0"/>
              </a:defRPr>
            </a:lvl7pPr>
            <a:lvl8pPr marL="3429000" indent="-228600" eaLnBrk="0" fontAlgn="base" hangingPunct="0">
              <a:spcBef>
                <a:spcPct val="0"/>
              </a:spcBef>
              <a:spcAft>
                <a:spcPct val="0"/>
              </a:spcAft>
              <a:defRPr sz="2400">
                <a:solidFill>
                  <a:schemeClr val="accent2"/>
                </a:solidFill>
                <a:latin typeface="Arial" charset="0"/>
                <a:ea typeface="ＭＳ Ｐゴシック" charset="0"/>
              </a:defRPr>
            </a:lvl8pPr>
            <a:lvl9pPr marL="3886200" indent="-228600" eaLnBrk="0" fontAlgn="base" hangingPunct="0">
              <a:spcBef>
                <a:spcPct val="0"/>
              </a:spcBef>
              <a:spcAft>
                <a:spcPct val="0"/>
              </a:spcAft>
              <a:defRPr sz="2400">
                <a:solidFill>
                  <a:schemeClr val="accent2"/>
                </a:solidFill>
                <a:latin typeface="Arial" charset="0"/>
                <a:ea typeface="ＭＳ Ｐゴシック" charset="0"/>
              </a:defRPr>
            </a:lvl9pPr>
          </a:lstStyle>
          <a:p>
            <a:pPr eaLnBrk="1" hangingPunct="1"/>
            <a:r>
              <a:rPr lang="en-US" sz="1400" b="1" smtClean="0">
                <a:solidFill>
                  <a:srgbClr val="3333CC"/>
                </a:solidFill>
              </a:rPr>
              <a:t>Life Magazine, vol 8, no 15, page 38, April 8, 1940.</a:t>
            </a:r>
          </a:p>
        </p:txBody>
      </p:sp>
      <p:sp>
        <p:nvSpPr>
          <p:cNvPr id="4" name="Text Box 13"/>
          <p:cNvSpPr txBox="1">
            <a:spLocks noChangeArrowheads="1"/>
          </p:cNvSpPr>
          <p:nvPr/>
        </p:nvSpPr>
        <p:spPr bwMode="auto">
          <a:xfrm>
            <a:off x="0" y="-3175"/>
            <a:ext cx="3429000" cy="6308725"/>
          </a:xfrm>
          <a:prstGeom prst="rect">
            <a:avLst/>
          </a:prstGeom>
          <a:noFill/>
          <a:ln w="9525">
            <a:noFill/>
            <a:miter lim="800000"/>
            <a:headEnd/>
            <a:tailEnd/>
          </a:ln>
        </p:spPr>
        <p:txBody>
          <a:bodyPr>
            <a:spAutoFit/>
          </a:bodyPr>
          <a:lstStyle/>
          <a:p>
            <a:pPr algn="ctr" eaLnBrk="0" hangingPunct="0">
              <a:defRPr/>
            </a:pPr>
            <a:r>
              <a:rPr lang="en-US" sz="2000" b="1" dirty="0">
                <a:solidFill>
                  <a:srgbClr val="C00000"/>
                </a:solidFill>
                <a:latin typeface="Arial Black" charset="0"/>
                <a:ea typeface="ＭＳ Ｐゴシック" charset="0"/>
                <a:cs typeface="Arial" charset="0"/>
              </a:rPr>
              <a:t>Space Weather: Societal and Economic Impact</a:t>
            </a:r>
            <a:r>
              <a:rPr lang="en-US" sz="2000" b="1" dirty="0">
                <a:solidFill>
                  <a:srgbClr val="FF0000"/>
                </a:solidFill>
                <a:latin typeface="Arial" charset="0"/>
                <a:cs typeface="ＭＳ Ｐゴシック" charset="0"/>
              </a:rPr>
              <a:t> </a:t>
            </a:r>
          </a:p>
          <a:p>
            <a:pPr algn="ctr" eaLnBrk="0" hangingPunct="0">
              <a:defRPr/>
            </a:pPr>
            <a:r>
              <a:rPr lang="en-US" sz="2000" b="1" dirty="0">
                <a:solidFill>
                  <a:srgbClr val="FF0000"/>
                </a:solidFill>
                <a:latin typeface="Arial" charset="0"/>
                <a:cs typeface="ＭＳ Ｐゴシック" charset="0"/>
              </a:rPr>
              <a:t> </a:t>
            </a:r>
            <a:endParaRPr lang="en-US" b="1" dirty="0">
              <a:solidFill>
                <a:srgbClr val="3333CC"/>
              </a:solidFill>
              <a:latin typeface="Arial" charset="0"/>
              <a:cs typeface="ＭＳ Ｐゴシック" charset="0"/>
            </a:endParaRPr>
          </a:p>
          <a:p>
            <a:pPr marL="457200" indent="-457200" eaLnBrk="0" hangingPunct="0">
              <a:buFont typeface="Arial" pitchFamily="34" charset="0"/>
              <a:buChar char="•"/>
              <a:defRPr/>
            </a:pPr>
            <a:r>
              <a:rPr lang="en-US" b="1" dirty="0">
                <a:solidFill>
                  <a:srgbClr val="3333CC"/>
                </a:solidFill>
                <a:latin typeface="Arial" charset="0"/>
                <a:cs typeface="ＭＳ Ｐゴシック" charset="0"/>
              </a:rPr>
              <a:t>March 25, 1940</a:t>
            </a:r>
          </a:p>
          <a:p>
            <a:pPr marL="457200" indent="-457200" eaLnBrk="0" hangingPunct="0">
              <a:buFont typeface="Arial" pitchFamily="34" charset="0"/>
              <a:buChar char="•"/>
              <a:defRPr/>
            </a:pPr>
            <a:endParaRPr lang="en-US" b="1" dirty="0">
              <a:solidFill>
                <a:srgbClr val="3333CC"/>
              </a:solidFill>
              <a:latin typeface="Arial" charset="0"/>
              <a:cs typeface="ＭＳ Ｐゴシック" charset="0"/>
            </a:endParaRPr>
          </a:p>
          <a:p>
            <a:pPr marL="457200" indent="-457200" eaLnBrk="0" hangingPunct="0">
              <a:buFont typeface="Arial" pitchFamily="34" charset="0"/>
              <a:buChar char="•"/>
              <a:defRPr/>
            </a:pPr>
            <a:r>
              <a:rPr lang="en-US" b="1" dirty="0">
                <a:solidFill>
                  <a:srgbClr val="3333CC"/>
                </a:solidFill>
                <a:latin typeface="Arial" charset="0"/>
                <a:cs typeface="ＭＳ Ｐゴシック" charset="0"/>
              </a:rPr>
              <a:t>Large Geomagnetic Storm</a:t>
            </a:r>
          </a:p>
          <a:p>
            <a:pPr marL="457200" indent="-457200" eaLnBrk="0" hangingPunct="0">
              <a:defRPr/>
            </a:pPr>
            <a:endParaRPr lang="en-US" b="1" dirty="0">
              <a:solidFill>
                <a:srgbClr val="3333CC"/>
              </a:solidFill>
              <a:latin typeface="Arial" charset="0"/>
              <a:cs typeface="ＭＳ Ｐゴシック" charset="0"/>
            </a:endParaRPr>
          </a:p>
          <a:p>
            <a:pPr marL="457200" indent="-457200" eaLnBrk="0" hangingPunct="0">
              <a:buFont typeface="Arial" pitchFamily="34" charset="0"/>
              <a:buChar char="•"/>
              <a:defRPr/>
            </a:pPr>
            <a:r>
              <a:rPr lang="en-US" b="1" dirty="0">
                <a:solidFill>
                  <a:srgbClr val="3333CC"/>
                </a:solidFill>
                <a:latin typeface="Arial" charset="0"/>
                <a:cs typeface="ＭＳ Ｐゴシック" charset="0"/>
              </a:rPr>
              <a:t>Western Union set up emergency circuits to re-route messages as regular lines went dead. </a:t>
            </a:r>
          </a:p>
          <a:p>
            <a:pPr marL="457200" indent="-457200" eaLnBrk="0" hangingPunct="0">
              <a:buFont typeface="Arial" pitchFamily="34" charset="0"/>
              <a:buChar char="•"/>
              <a:defRPr/>
            </a:pPr>
            <a:endParaRPr lang="en-US" b="1" dirty="0">
              <a:solidFill>
                <a:srgbClr val="3333CC"/>
              </a:solidFill>
              <a:latin typeface="Arial" charset="0"/>
              <a:cs typeface="ＭＳ Ｐゴシック" charset="0"/>
            </a:endParaRPr>
          </a:p>
          <a:p>
            <a:pPr marL="457200" indent="-457200" eaLnBrk="0" hangingPunct="0">
              <a:buFont typeface="Arial" pitchFamily="34" charset="0"/>
              <a:buChar char="•"/>
              <a:defRPr/>
            </a:pPr>
            <a:r>
              <a:rPr lang="en-US" b="1" dirty="0">
                <a:solidFill>
                  <a:srgbClr val="3333CC"/>
                </a:solidFill>
                <a:latin typeface="Arial" charset="0"/>
                <a:cs typeface="ＭＳ Ｐゴシック" charset="0"/>
              </a:rPr>
              <a:t>Telegraph lines went haywire.</a:t>
            </a:r>
          </a:p>
          <a:p>
            <a:pPr marL="457200" indent="-457200" eaLnBrk="0" hangingPunct="0">
              <a:buFont typeface="Arial" pitchFamily="34" charset="0"/>
              <a:buChar char="•"/>
              <a:defRPr/>
            </a:pPr>
            <a:endParaRPr lang="en-US" b="1" dirty="0">
              <a:solidFill>
                <a:srgbClr val="3333CC"/>
              </a:solidFill>
              <a:latin typeface="Arial" charset="0"/>
              <a:cs typeface="ＭＳ Ｐゴシック" charset="0"/>
            </a:endParaRPr>
          </a:p>
          <a:p>
            <a:pPr marL="457200" indent="-457200" eaLnBrk="0" hangingPunct="0">
              <a:buFont typeface="Arial" pitchFamily="34" charset="0"/>
              <a:buChar char="•"/>
              <a:defRPr/>
            </a:pPr>
            <a:r>
              <a:rPr lang="en-US" b="1" dirty="0" err="1">
                <a:solidFill>
                  <a:srgbClr val="3333CC"/>
                </a:solidFill>
                <a:latin typeface="Arial" charset="0"/>
                <a:cs typeface="ＭＳ Ｐゴシック" charset="0"/>
              </a:rPr>
              <a:t>Geospace</a:t>
            </a:r>
            <a:r>
              <a:rPr lang="en-US" b="1" dirty="0">
                <a:solidFill>
                  <a:srgbClr val="3333CC"/>
                </a:solidFill>
                <a:latin typeface="Arial" charset="0"/>
                <a:cs typeface="ＭＳ Ｐゴシック" charset="0"/>
              </a:rPr>
              <a:t> models in  operations will help to protect similar, but modern, vital services</a:t>
            </a:r>
          </a:p>
          <a:p>
            <a:pPr marL="457200" indent="-457200" eaLnBrk="0" hangingPunct="0">
              <a:defRPr/>
            </a:pPr>
            <a:endParaRPr lang="en-US" b="1" dirty="0">
              <a:solidFill>
                <a:srgbClr val="3333CC"/>
              </a:solidFill>
              <a:latin typeface="Arial" charset="0"/>
              <a:cs typeface="ＭＳ Ｐゴシック" charset="0"/>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a:xfrm>
            <a:off x="7162800" y="64770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accent2"/>
                </a:solidFill>
                <a:latin typeface="Arial" charset="0"/>
                <a:ea typeface="ＭＳ Ｐゴシック" charset="0"/>
                <a:cs typeface="ＭＳ Ｐゴシック" charset="0"/>
              </a:defRPr>
            </a:lvl1pPr>
            <a:lvl2pPr marL="742950" indent="-285750" eaLnBrk="0" hangingPunct="0">
              <a:defRPr sz="2400">
                <a:solidFill>
                  <a:schemeClr val="accent2"/>
                </a:solidFill>
                <a:latin typeface="Arial" charset="0"/>
                <a:ea typeface="ＭＳ Ｐゴシック" charset="0"/>
              </a:defRPr>
            </a:lvl2pPr>
            <a:lvl3pPr marL="1143000" indent="-228600" eaLnBrk="0" hangingPunct="0">
              <a:defRPr sz="2400">
                <a:solidFill>
                  <a:schemeClr val="accent2"/>
                </a:solidFill>
                <a:latin typeface="Arial" charset="0"/>
                <a:ea typeface="ＭＳ Ｐゴシック" charset="0"/>
              </a:defRPr>
            </a:lvl3pPr>
            <a:lvl4pPr marL="1600200" indent="-228600" eaLnBrk="0" hangingPunct="0">
              <a:defRPr sz="2400">
                <a:solidFill>
                  <a:schemeClr val="accent2"/>
                </a:solidFill>
                <a:latin typeface="Arial" charset="0"/>
                <a:ea typeface="ＭＳ Ｐゴシック" charset="0"/>
              </a:defRPr>
            </a:lvl4pPr>
            <a:lvl5pPr marL="2057400" indent="-228600" eaLnBrk="0" hangingPunct="0">
              <a:defRPr sz="2400">
                <a:solidFill>
                  <a:schemeClr val="accent2"/>
                </a:solidFill>
                <a:latin typeface="Arial" charset="0"/>
                <a:ea typeface="ＭＳ Ｐゴシック" charset="0"/>
              </a:defRPr>
            </a:lvl5pPr>
            <a:lvl6pPr marL="2514600" indent="-228600" eaLnBrk="0" fontAlgn="base" hangingPunct="0">
              <a:spcBef>
                <a:spcPct val="0"/>
              </a:spcBef>
              <a:spcAft>
                <a:spcPct val="0"/>
              </a:spcAft>
              <a:defRPr sz="2400">
                <a:solidFill>
                  <a:schemeClr val="accent2"/>
                </a:solidFill>
                <a:latin typeface="Arial" charset="0"/>
                <a:ea typeface="ＭＳ Ｐゴシック" charset="0"/>
              </a:defRPr>
            </a:lvl6pPr>
            <a:lvl7pPr marL="2971800" indent="-228600" eaLnBrk="0" fontAlgn="base" hangingPunct="0">
              <a:spcBef>
                <a:spcPct val="0"/>
              </a:spcBef>
              <a:spcAft>
                <a:spcPct val="0"/>
              </a:spcAft>
              <a:defRPr sz="2400">
                <a:solidFill>
                  <a:schemeClr val="accent2"/>
                </a:solidFill>
                <a:latin typeface="Arial" charset="0"/>
                <a:ea typeface="ＭＳ Ｐゴシック" charset="0"/>
              </a:defRPr>
            </a:lvl7pPr>
            <a:lvl8pPr marL="3429000" indent="-228600" eaLnBrk="0" fontAlgn="base" hangingPunct="0">
              <a:spcBef>
                <a:spcPct val="0"/>
              </a:spcBef>
              <a:spcAft>
                <a:spcPct val="0"/>
              </a:spcAft>
              <a:defRPr sz="2400">
                <a:solidFill>
                  <a:schemeClr val="accent2"/>
                </a:solidFill>
                <a:latin typeface="Arial" charset="0"/>
                <a:ea typeface="ＭＳ Ｐゴシック" charset="0"/>
              </a:defRPr>
            </a:lvl8pPr>
            <a:lvl9pPr marL="3886200" indent="-228600" eaLnBrk="0" fontAlgn="base" hangingPunct="0">
              <a:spcBef>
                <a:spcPct val="0"/>
              </a:spcBef>
              <a:spcAft>
                <a:spcPct val="0"/>
              </a:spcAft>
              <a:defRPr sz="2400">
                <a:solidFill>
                  <a:schemeClr val="accent2"/>
                </a:solidFill>
                <a:latin typeface="Arial" charset="0"/>
                <a:ea typeface="ＭＳ Ｐゴシック" charset="0"/>
              </a:defRPr>
            </a:lvl9pPr>
          </a:lstStyle>
          <a:p>
            <a:pPr eaLnBrk="1" hangingPunct="1"/>
            <a:fld id="{FD262EA1-E859-624A-8E43-D12C385C9D40}" type="slidenum">
              <a:rPr lang="en-US" sz="800">
                <a:solidFill>
                  <a:srgbClr val="000000"/>
                </a:solidFill>
              </a:rPr>
              <a:pPr eaLnBrk="1" hangingPunct="1"/>
              <a:t>5</a:t>
            </a:fld>
            <a:endParaRPr lang="en-US" sz="800">
              <a:solidFill>
                <a:srgbClr val="000000"/>
              </a:solidFill>
            </a:endParaRPr>
          </a:p>
        </p:txBody>
      </p:sp>
      <p:sp>
        <p:nvSpPr>
          <p:cNvPr id="3" name="TextBox 6"/>
          <p:cNvSpPr txBox="1">
            <a:spLocks noChangeArrowheads="1"/>
          </p:cNvSpPr>
          <p:nvPr/>
        </p:nvSpPr>
        <p:spPr bwMode="auto">
          <a:xfrm>
            <a:off x="801684" y="201078"/>
            <a:ext cx="7620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ＭＳ Ｐゴシック" charset="0"/>
                <a:cs typeface="ＭＳ Ｐゴシック" charset="0"/>
              </a:defRPr>
            </a:lvl1pPr>
            <a:lvl2pPr marL="742950" indent="-285750" eaLnBrk="0" hangingPunct="0">
              <a:defRPr sz="2400">
                <a:solidFill>
                  <a:schemeClr val="accent2"/>
                </a:solidFill>
                <a:latin typeface="Arial" charset="0"/>
                <a:ea typeface="ＭＳ Ｐゴシック" charset="0"/>
              </a:defRPr>
            </a:lvl2pPr>
            <a:lvl3pPr marL="1143000" indent="-228600" eaLnBrk="0" hangingPunct="0">
              <a:defRPr sz="2400">
                <a:solidFill>
                  <a:schemeClr val="accent2"/>
                </a:solidFill>
                <a:latin typeface="Arial" charset="0"/>
                <a:ea typeface="ＭＳ Ｐゴシック" charset="0"/>
              </a:defRPr>
            </a:lvl3pPr>
            <a:lvl4pPr marL="1600200" indent="-228600" eaLnBrk="0" hangingPunct="0">
              <a:defRPr sz="2400">
                <a:solidFill>
                  <a:schemeClr val="accent2"/>
                </a:solidFill>
                <a:latin typeface="Arial" charset="0"/>
                <a:ea typeface="ＭＳ Ｐゴシック" charset="0"/>
              </a:defRPr>
            </a:lvl4pPr>
            <a:lvl5pPr marL="2057400" indent="-228600" eaLnBrk="0" hangingPunct="0">
              <a:defRPr sz="2400">
                <a:solidFill>
                  <a:schemeClr val="accent2"/>
                </a:solidFill>
                <a:latin typeface="Arial" charset="0"/>
                <a:ea typeface="ＭＳ Ｐゴシック" charset="0"/>
              </a:defRPr>
            </a:lvl5pPr>
            <a:lvl6pPr marL="2514600" indent="-228600" eaLnBrk="0" fontAlgn="base" hangingPunct="0">
              <a:spcBef>
                <a:spcPct val="0"/>
              </a:spcBef>
              <a:spcAft>
                <a:spcPct val="0"/>
              </a:spcAft>
              <a:defRPr sz="2400">
                <a:solidFill>
                  <a:schemeClr val="accent2"/>
                </a:solidFill>
                <a:latin typeface="Arial" charset="0"/>
                <a:ea typeface="ＭＳ Ｐゴシック" charset="0"/>
              </a:defRPr>
            </a:lvl6pPr>
            <a:lvl7pPr marL="2971800" indent="-228600" eaLnBrk="0" fontAlgn="base" hangingPunct="0">
              <a:spcBef>
                <a:spcPct val="0"/>
              </a:spcBef>
              <a:spcAft>
                <a:spcPct val="0"/>
              </a:spcAft>
              <a:defRPr sz="2400">
                <a:solidFill>
                  <a:schemeClr val="accent2"/>
                </a:solidFill>
                <a:latin typeface="Arial" charset="0"/>
                <a:ea typeface="ＭＳ Ｐゴシック" charset="0"/>
              </a:defRPr>
            </a:lvl7pPr>
            <a:lvl8pPr marL="3429000" indent="-228600" eaLnBrk="0" fontAlgn="base" hangingPunct="0">
              <a:spcBef>
                <a:spcPct val="0"/>
              </a:spcBef>
              <a:spcAft>
                <a:spcPct val="0"/>
              </a:spcAft>
              <a:defRPr sz="2400">
                <a:solidFill>
                  <a:schemeClr val="accent2"/>
                </a:solidFill>
                <a:latin typeface="Arial" charset="0"/>
                <a:ea typeface="ＭＳ Ｐゴシック" charset="0"/>
              </a:defRPr>
            </a:lvl8pPr>
            <a:lvl9pPr marL="3886200" indent="-228600" eaLnBrk="0" fontAlgn="base" hangingPunct="0">
              <a:spcBef>
                <a:spcPct val="0"/>
              </a:spcBef>
              <a:spcAft>
                <a:spcPct val="0"/>
              </a:spcAft>
              <a:defRPr sz="2400">
                <a:solidFill>
                  <a:schemeClr val="accent2"/>
                </a:solidFill>
                <a:latin typeface="Arial" charset="0"/>
                <a:ea typeface="ＭＳ Ｐゴシック" charset="0"/>
              </a:defRPr>
            </a:lvl9pPr>
          </a:lstStyle>
          <a:p>
            <a:pPr algn="ctr" eaLnBrk="1" hangingPunct="1"/>
            <a:r>
              <a:rPr lang="en-US" sz="3200" b="1" dirty="0" smtClean="0">
                <a:solidFill>
                  <a:srgbClr val="C00000"/>
                </a:solidFill>
                <a:latin typeface="Arial Black" charset="0"/>
                <a:cs typeface="Arial" charset="0"/>
              </a:rPr>
              <a:t>Space Weather: </a:t>
            </a:r>
          </a:p>
          <a:p>
            <a:pPr algn="ctr" eaLnBrk="1" hangingPunct="1"/>
            <a:r>
              <a:rPr lang="en-US" sz="3200" b="1" dirty="0" smtClean="0">
                <a:solidFill>
                  <a:srgbClr val="C00000"/>
                </a:solidFill>
                <a:latin typeface="Arial Black" charset="0"/>
                <a:cs typeface="Arial" charset="0"/>
              </a:rPr>
              <a:t>Societal and Economic Impact</a:t>
            </a:r>
            <a:r>
              <a:rPr lang="en-US" sz="3200" b="1" dirty="0" smtClean="0">
                <a:solidFill>
                  <a:srgbClr val="FF0000"/>
                </a:solidFill>
              </a:rPr>
              <a:t> </a:t>
            </a:r>
          </a:p>
        </p:txBody>
      </p:sp>
      <p:sp>
        <p:nvSpPr>
          <p:cNvPr id="4" name="Rectangle 3"/>
          <p:cNvSpPr>
            <a:spLocks noChangeArrowheads="1"/>
          </p:cNvSpPr>
          <p:nvPr/>
        </p:nvSpPr>
        <p:spPr bwMode="auto">
          <a:xfrm>
            <a:off x="76200" y="1676400"/>
            <a:ext cx="51054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dirty="0" smtClean="0">
                <a:solidFill>
                  <a:srgbClr val="3333CC"/>
                </a:solidFill>
                <a:latin typeface="Arial" charset="0"/>
                <a:ea typeface="ＭＳ Ｐゴシック" charset="0"/>
                <a:cs typeface="ＭＳ Ｐゴシック" charset="0"/>
              </a:rPr>
              <a:t>"On the lines to </a:t>
            </a:r>
            <a:r>
              <a:rPr lang="en-US" sz="2400" dirty="0" err="1" smtClean="0">
                <a:solidFill>
                  <a:srgbClr val="3333CC"/>
                </a:solidFill>
                <a:latin typeface="Arial" charset="0"/>
                <a:ea typeface="ＭＳ Ｐゴシック" charset="0"/>
                <a:cs typeface="ＭＳ Ｐゴシック" charset="0"/>
              </a:rPr>
              <a:t>Syltefjord</a:t>
            </a:r>
            <a:r>
              <a:rPr lang="en-US" sz="2400" dirty="0" smtClean="0">
                <a:solidFill>
                  <a:srgbClr val="3333CC"/>
                </a:solidFill>
                <a:latin typeface="Arial" charset="0"/>
                <a:ea typeface="ＭＳ Ｐゴシック" charset="0"/>
                <a:cs typeface="ＭＳ Ｐゴシック" charset="0"/>
              </a:rPr>
              <a:t> and </a:t>
            </a:r>
            <a:r>
              <a:rPr lang="en-US" sz="2400" dirty="0" err="1" smtClean="0">
                <a:solidFill>
                  <a:srgbClr val="3333CC"/>
                </a:solidFill>
                <a:latin typeface="Arial" charset="0"/>
                <a:ea typeface="ＭＳ Ｐゴシック" charset="0"/>
                <a:cs typeface="ＭＳ Ｐゴシック" charset="0"/>
              </a:rPr>
              <a:t>Makkaur</a:t>
            </a:r>
            <a:r>
              <a:rPr lang="en-US" sz="2400" dirty="0" smtClean="0">
                <a:solidFill>
                  <a:srgbClr val="3333CC"/>
                </a:solidFill>
                <a:latin typeface="Arial" charset="0"/>
                <a:ea typeface="ＭＳ Ｐゴシック" charset="0"/>
                <a:cs typeface="ＭＳ Ｐゴシック" charset="0"/>
              </a:rPr>
              <a:t> all fuses (4 amp.) burnt through. Sparks and permanent arcs were formed in the coupling racks and watch had to be kept during the night to prevent fire from breaking out”</a:t>
            </a:r>
          </a:p>
          <a:p>
            <a:endParaRPr lang="en-US" sz="2400" dirty="0" smtClean="0">
              <a:solidFill>
                <a:srgbClr val="3333CC"/>
              </a:solidFill>
              <a:latin typeface="Arial" charset="0"/>
              <a:ea typeface="ＭＳ Ｐゴシック" charset="0"/>
              <a:cs typeface="ＭＳ Ｐゴシック" charset="0"/>
            </a:endParaRPr>
          </a:p>
          <a:p>
            <a:r>
              <a:rPr lang="en-US" sz="2400" dirty="0" smtClean="0">
                <a:solidFill>
                  <a:srgbClr val="3333CC"/>
                </a:solidFill>
                <a:latin typeface="Arial" charset="0"/>
                <a:ea typeface="ＭＳ Ｐゴシック" charset="0"/>
                <a:cs typeface="ＭＳ Ｐゴシック" charset="0"/>
              </a:rPr>
              <a:t>   Log of the </a:t>
            </a:r>
            <a:r>
              <a:rPr lang="en-US" sz="2400" dirty="0" err="1" smtClean="0">
                <a:solidFill>
                  <a:srgbClr val="3333CC"/>
                </a:solidFill>
                <a:latin typeface="Arial" charset="0"/>
                <a:ea typeface="ＭＳ Ｐゴシック" charset="0"/>
                <a:cs typeface="ＭＳ Ｐゴシック" charset="0"/>
              </a:rPr>
              <a:t>Vardø</a:t>
            </a:r>
            <a:r>
              <a:rPr lang="en-US" sz="2400" dirty="0" smtClean="0">
                <a:solidFill>
                  <a:srgbClr val="3333CC"/>
                </a:solidFill>
                <a:latin typeface="Arial" charset="0"/>
                <a:ea typeface="ＭＳ Ｐゴシック" charset="0"/>
                <a:cs typeface="ＭＳ Ｐゴシック" charset="0"/>
              </a:rPr>
              <a:t> Station</a:t>
            </a:r>
          </a:p>
          <a:p>
            <a:r>
              <a:rPr lang="en-US" sz="2400" dirty="0" smtClean="0">
                <a:solidFill>
                  <a:srgbClr val="3333CC"/>
                </a:solidFill>
                <a:latin typeface="Arial" charset="0"/>
                <a:ea typeface="ＭＳ Ｐゴシック" charset="0"/>
                <a:cs typeface="ＭＳ Ｐゴシック" charset="0"/>
              </a:rPr>
              <a:t>   Norwegian Telegraph Service</a:t>
            </a:r>
          </a:p>
          <a:p>
            <a:r>
              <a:rPr lang="en-US" sz="2400" dirty="0" smtClean="0">
                <a:solidFill>
                  <a:srgbClr val="3333CC"/>
                </a:solidFill>
                <a:latin typeface="Arial" charset="0"/>
                <a:ea typeface="ＭＳ Ｐゴシック" charset="0"/>
                <a:cs typeface="ＭＳ Ｐゴシック" charset="0"/>
              </a:rPr>
              <a:t>   24 March, 1940</a:t>
            </a:r>
          </a:p>
        </p:txBody>
      </p:sp>
      <p:sp>
        <p:nvSpPr>
          <p:cNvPr id="5" name="Rectangle 4"/>
          <p:cNvSpPr>
            <a:spLocks noChangeArrowheads="1"/>
          </p:cNvSpPr>
          <p:nvPr/>
        </p:nvSpPr>
        <p:spPr bwMode="auto">
          <a:xfrm>
            <a:off x="3124200" y="6319838"/>
            <a:ext cx="5486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smtClean="0">
                <a:solidFill>
                  <a:srgbClr val="3333CC"/>
                </a:solidFill>
                <a:latin typeface="Arial" charset="0"/>
                <a:ea typeface="ＭＳ Ｐゴシック" charset="0"/>
                <a:cs typeface="ＭＳ Ｐゴシック" charset="0"/>
              </a:rPr>
              <a:t>The Aurorea, Leiv Harang, 1951.</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676400"/>
            <a:ext cx="33766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02550" y="4800600"/>
            <a:ext cx="14414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0" y="6581775"/>
            <a:ext cx="2647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accent2"/>
                </a:solidFill>
                <a:latin typeface="Arial" charset="0"/>
                <a:ea typeface="ＭＳ Ｐゴシック" charset="0"/>
                <a:cs typeface="ＭＳ Ｐゴシック" charset="0"/>
              </a:defRPr>
            </a:lvl1pPr>
            <a:lvl2pPr marL="742950" indent="-285750" eaLnBrk="0" hangingPunct="0">
              <a:defRPr sz="2400">
                <a:solidFill>
                  <a:schemeClr val="accent2"/>
                </a:solidFill>
                <a:latin typeface="Arial" charset="0"/>
                <a:ea typeface="ＭＳ Ｐゴシック" charset="0"/>
              </a:defRPr>
            </a:lvl2pPr>
            <a:lvl3pPr marL="1143000" indent="-228600" eaLnBrk="0" hangingPunct="0">
              <a:defRPr sz="2400">
                <a:solidFill>
                  <a:schemeClr val="accent2"/>
                </a:solidFill>
                <a:latin typeface="Arial" charset="0"/>
                <a:ea typeface="ＭＳ Ｐゴシック" charset="0"/>
              </a:defRPr>
            </a:lvl3pPr>
            <a:lvl4pPr marL="1600200" indent="-228600" eaLnBrk="0" hangingPunct="0">
              <a:defRPr sz="2400">
                <a:solidFill>
                  <a:schemeClr val="accent2"/>
                </a:solidFill>
                <a:latin typeface="Arial" charset="0"/>
                <a:ea typeface="ＭＳ Ｐゴシック" charset="0"/>
              </a:defRPr>
            </a:lvl4pPr>
            <a:lvl5pPr marL="2057400" indent="-228600" eaLnBrk="0" hangingPunct="0">
              <a:defRPr sz="2400">
                <a:solidFill>
                  <a:schemeClr val="accent2"/>
                </a:solidFill>
                <a:latin typeface="Arial" charset="0"/>
                <a:ea typeface="ＭＳ Ｐゴシック" charset="0"/>
              </a:defRPr>
            </a:lvl5pPr>
            <a:lvl6pPr marL="2514600" indent="-228600" eaLnBrk="0" fontAlgn="base" hangingPunct="0">
              <a:spcBef>
                <a:spcPct val="0"/>
              </a:spcBef>
              <a:spcAft>
                <a:spcPct val="0"/>
              </a:spcAft>
              <a:defRPr sz="2400">
                <a:solidFill>
                  <a:schemeClr val="accent2"/>
                </a:solidFill>
                <a:latin typeface="Arial" charset="0"/>
                <a:ea typeface="ＭＳ Ｐゴシック" charset="0"/>
              </a:defRPr>
            </a:lvl6pPr>
            <a:lvl7pPr marL="2971800" indent="-228600" eaLnBrk="0" fontAlgn="base" hangingPunct="0">
              <a:spcBef>
                <a:spcPct val="0"/>
              </a:spcBef>
              <a:spcAft>
                <a:spcPct val="0"/>
              </a:spcAft>
              <a:defRPr sz="2400">
                <a:solidFill>
                  <a:schemeClr val="accent2"/>
                </a:solidFill>
                <a:latin typeface="Arial" charset="0"/>
                <a:ea typeface="ＭＳ Ｐゴシック" charset="0"/>
              </a:defRPr>
            </a:lvl7pPr>
            <a:lvl8pPr marL="3429000" indent="-228600" eaLnBrk="0" fontAlgn="base" hangingPunct="0">
              <a:spcBef>
                <a:spcPct val="0"/>
              </a:spcBef>
              <a:spcAft>
                <a:spcPct val="0"/>
              </a:spcAft>
              <a:defRPr sz="2400">
                <a:solidFill>
                  <a:schemeClr val="accent2"/>
                </a:solidFill>
                <a:latin typeface="Arial" charset="0"/>
                <a:ea typeface="ＭＳ Ｐゴシック" charset="0"/>
              </a:defRPr>
            </a:lvl8pPr>
            <a:lvl9pPr marL="3886200" indent="-228600" eaLnBrk="0" fontAlgn="base" hangingPunct="0">
              <a:spcBef>
                <a:spcPct val="0"/>
              </a:spcBef>
              <a:spcAft>
                <a:spcPct val="0"/>
              </a:spcAft>
              <a:defRPr sz="2400">
                <a:solidFill>
                  <a:schemeClr val="accent2"/>
                </a:solidFill>
                <a:latin typeface="Arial" charset="0"/>
                <a:ea typeface="ＭＳ Ｐゴシック" charset="0"/>
              </a:defRPr>
            </a:lvl9pPr>
          </a:lstStyle>
          <a:p>
            <a:pPr eaLnBrk="1" hangingPunct="1"/>
            <a:r>
              <a:rPr lang="en-US" sz="1200" smtClean="0">
                <a:solidFill>
                  <a:srgbClr val="3333CC"/>
                </a:solidFill>
              </a:rPr>
              <a:t>Brought to my attention by D. Evans</a:t>
            </a:r>
          </a:p>
        </p:txBody>
      </p:sp>
    </p:spTree>
    <p:extLst>
      <p:ext uri="{BB962C8B-B14F-4D97-AF65-F5344CB8AC3E}">
        <p14:creationId xmlns:p14="http://schemas.microsoft.com/office/powerpoint/2010/main" val="5631414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9698" name="Rectangle 10"/>
          <p:cNvSpPr>
            <a:spLocks noChangeArrowheads="1"/>
          </p:cNvSpPr>
          <p:nvPr/>
        </p:nvSpPr>
        <p:spPr bwMode="auto">
          <a:xfrm>
            <a:off x="228600" y="304800"/>
            <a:ext cx="3505200" cy="3581400"/>
          </a:xfrm>
          <a:prstGeom prst="rect">
            <a:avLst/>
          </a:prstGeom>
          <a:solidFill>
            <a:schemeClr val="bg1"/>
          </a:solidFill>
          <a:ln w="9525">
            <a:solidFill>
              <a:schemeClr val="tx1"/>
            </a:solidFill>
            <a:miter lim="800000"/>
            <a:headEnd/>
            <a:tailEnd/>
          </a:ln>
        </p:spPr>
        <p:txBody>
          <a:bodyPr anchor="ctr">
            <a:spAutoFit/>
          </a:bodyPr>
          <a:lstStyle/>
          <a:p>
            <a:pPr eaLnBrk="0" hangingPunct="0"/>
            <a:endParaRPr lang="en-US" sz="2400" smtClean="0">
              <a:solidFill>
                <a:srgbClr val="000000"/>
              </a:solidFill>
              <a:latin typeface="Times New Roman" charset="0"/>
              <a:ea typeface="ＭＳ Ｐゴシック" charset="0"/>
            </a:endParaRPr>
          </a:p>
        </p:txBody>
      </p:sp>
      <p:sp>
        <p:nvSpPr>
          <p:cNvPr id="29699" name="Text Box 2"/>
          <p:cNvSpPr txBox="1">
            <a:spLocks noChangeArrowheads="1"/>
          </p:cNvSpPr>
          <p:nvPr/>
        </p:nvSpPr>
        <p:spPr bwMode="auto">
          <a:xfrm>
            <a:off x="4114800" y="1143000"/>
            <a:ext cx="4724400" cy="3276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200" smtClean="0">
              <a:solidFill>
                <a:srgbClr val="000000"/>
              </a:solidFill>
            </a:endParaRPr>
          </a:p>
        </p:txBody>
      </p:sp>
      <p:grpSp>
        <p:nvGrpSpPr>
          <p:cNvPr id="29700" name="Group 3"/>
          <p:cNvGrpSpPr>
            <a:grpSpLocks/>
          </p:cNvGrpSpPr>
          <p:nvPr/>
        </p:nvGrpSpPr>
        <p:grpSpPr bwMode="auto">
          <a:xfrm>
            <a:off x="4191000" y="1219200"/>
            <a:ext cx="4570413" cy="3276600"/>
            <a:chOff x="1980" y="2100"/>
            <a:chExt cx="8395" cy="6037"/>
          </a:xfrm>
        </p:grpSpPr>
        <p:pic>
          <p:nvPicPr>
            <p:cNvPr id="29710" name="Picture 4"/>
            <p:cNvPicPr>
              <a:picLocks noChangeAspect="1" noChangeArrowheads="1"/>
            </p:cNvPicPr>
            <p:nvPr/>
          </p:nvPicPr>
          <p:blipFill>
            <a:blip r:embed="rId2">
              <a:extLst>
                <a:ext uri="{28A0092B-C50C-407E-A947-70E740481C1C}">
                  <a14:useLocalDpi xmlns:a14="http://schemas.microsoft.com/office/drawing/2010/main" val="0"/>
                </a:ext>
              </a:extLst>
            </a:blip>
            <a:srcRect b="2588"/>
            <a:stretch>
              <a:fillRect/>
            </a:stretch>
          </p:blipFill>
          <p:spPr bwMode="auto">
            <a:xfrm>
              <a:off x="2115" y="2100"/>
              <a:ext cx="7425" cy="2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0" y="4440"/>
              <a:ext cx="6480" cy="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2" name="Rectangle 6"/>
            <p:cNvSpPr>
              <a:spLocks noChangeArrowheads="1"/>
            </p:cNvSpPr>
            <p:nvPr/>
          </p:nvSpPr>
          <p:spPr bwMode="auto">
            <a:xfrm>
              <a:off x="1980" y="6060"/>
              <a:ext cx="8395" cy="2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7205" tIns="28603" rIns="57205" bIns="28603"/>
            <a:lstStyle/>
            <a:p>
              <a:pPr eaLnBrk="0" hangingPunct="0"/>
              <a:r>
                <a:rPr lang="en-US" sz="1200" i="1" smtClean="0">
                  <a:solidFill>
                    <a:srgbClr val="000000"/>
                  </a:solidFill>
                  <a:latin typeface="Arial" charset="0"/>
                  <a:ea typeface="ＭＳ Ｐゴシック" charset="0"/>
                </a:rPr>
                <a:t>October 31</a:t>
              </a:r>
              <a:r>
                <a:rPr lang="en-US" sz="1200" b="1" i="1" smtClean="0">
                  <a:solidFill>
                    <a:srgbClr val="000000"/>
                  </a:solidFill>
                  <a:latin typeface="Arial" charset="0"/>
                  <a:ea typeface="ＭＳ Ｐゴシック" charset="0"/>
                </a:rPr>
                <a:t> - Sun storm causes problems for Swedish power system. The solar storm has caused technical glitches in Sweden's power system in the past few days and may be to blame for a blackout that affected 50,000 people on Thursday, October 30</a:t>
              </a:r>
              <a:r>
                <a:rPr lang="en-US" sz="1200" i="1" smtClean="0">
                  <a:solidFill>
                    <a:srgbClr val="000000"/>
                  </a:solidFill>
                  <a:latin typeface="Arial" charset="0"/>
                  <a:ea typeface="ＭＳ Ｐゴシック" charset="0"/>
                </a:rPr>
                <a:t>.</a:t>
              </a:r>
            </a:p>
          </p:txBody>
        </p:sp>
      </p:grpSp>
      <p:grpSp>
        <p:nvGrpSpPr>
          <p:cNvPr id="3" name="Group 7"/>
          <p:cNvGrpSpPr>
            <a:grpSpLocks/>
          </p:cNvGrpSpPr>
          <p:nvPr/>
        </p:nvGrpSpPr>
        <p:grpSpPr bwMode="auto">
          <a:xfrm>
            <a:off x="304800" y="381000"/>
            <a:ext cx="3352800" cy="3657600"/>
            <a:chOff x="144" y="144"/>
            <a:chExt cx="3060" cy="3492"/>
          </a:xfrm>
          <a:solidFill>
            <a:schemeClr val="bg1"/>
          </a:solidFill>
        </p:grpSpPr>
        <p:pic>
          <p:nvPicPr>
            <p:cNvPr id="18446" name="Picture 9" descr="canadageomag"/>
            <p:cNvPicPr>
              <a:picLocks noChangeAspect="1" noChangeArrowheads="1"/>
            </p:cNvPicPr>
            <p:nvPr/>
          </p:nvPicPr>
          <p:blipFill>
            <a:blip r:embed="rId4" cstate="print"/>
            <a:srcRect/>
            <a:stretch>
              <a:fillRect/>
            </a:stretch>
          </p:blipFill>
          <p:spPr bwMode="auto">
            <a:xfrm>
              <a:off x="336" y="2016"/>
              <a:ext cx="2528" cy="1620"/>
            </a:xfrm>
            <a:prstGeom prst="rect">
              <a:avLst/>
            </a:prstGeom>
            <a:grpFill/>
            <a:ln w="9525">
              <a:noFill/>
              <a:miter lim="800000"/>
              <a:headEnd/>
              <a:tailEnd/>
            </a:ln>
          </p:spPr>
        </p:pic>
        <p:pic>
          <p:nvPicPr>
            <p:cNvPr id="18445" name="Picture 8" descr="quebecpress"/>
            <p:cNvPicPr>
              <a:picLocks noChangeAspect="1" noChangeArrowheads="1"/>
            </p:cNvPicPr>
            <p:nvPr/>
          </p:nvPicPr>
          <p:blipFill>
            <a:blip r:embed="rId5" cstate="print"/>
            <a:srcRect b="53000"/>
            <a:stretch>
              <a:fillRect/>
            </a:stretch>
          </p:blipFill>
          <p:spPr bwMode="auto">
            <a:xfrm>
              <a:off x="144" y="144"/>
              <a:ext cx="3060" cy="1918"/>
            </a:xfrm>
            <a:prstGeom prst="rect">
              <a:avLst/>
            </a:prstGeom>
            <a:grpFill/>
            <a:ln w="9525">
              <a:noFill/>
              <a:miter lim="800000"/>
              <a:headEnd/>
              <a:tailEnd/>
            </a:ln>
          </p:spPr>
        </p:pic>
      </p:grpSp>
      <p:sp>
        <p:nvSpPr>
          <p:cNvPr id="29702" name="Text Box 11"/>
          <p:cNvSpPr txBox="1">
            <a:spLocks noChangeArrowheads="1"/>
          </p:cNvSpPr>
          <p:nvPr/>
        </p:nvSpPr>
        <p:spPr bwMode="auto">
          <a:xfrm>
            <a:off x="4327525" y="117475"/>
            <a:ext cx="4587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smtClean="0">
                <a:solidFill>
                  <a:srgbClr val="C00000"/>
                </a:solidFill>
                <a:latin typeface="Arial Black" charset="0"/>
                <a:cs typeface="Arial" charset="0"/>
              </a:rPr>
              <a:t>Significant grid problems have occurred…</a:t>
            </a:r>
            <a:endParaRPr lang="en-US" b="1" dirty="0" smtClean="0">
              <a:solidFill>
                <a:srgbClr val="993300"/>
              </a:solidFill>
              <a:latin typeface="Arial" charset="0"/>
              <a:cs typeface="Arial" charset="0"/>
            </a:endParaRPr>
          </a:p>
        </p:txBody>
      </p:sp>
      <p:sp>
        <p:nvSpPr>
          <p:cNvPr id="29703" name="Rectangle 12"/>
          <p:cNvSpPr>
            <a:spLocks noChangeArrowheads="1"/>
          </p:cNvSpPr>
          <p:nvPr/>
        </p:nvSpPr>
        <p:spPr bwMode="auto">
          <a:xfrm>
            <a:off x="457200" y="3352800"/>
            <a:ext cx="3733800" cy="2862263"/>
          </a:xfrm>
          <a:prstGeom prst="rect">
            <a:avLst/>
          </a:prstGeom>
          <a:solidFill>
            <a:schemeClr val="bg1"/>
          </a:solidFill>
          <a:ln w="9525">
            <a:solidFill>
              <a:schemeClr val="tx1"/>
            </a:solidFill>
            <a:miter lim="800000"/>
            <a:headEnd/>
            <a:tailEnd/>
          </a:ln>
        </p:spPr>
        <p:txBody>
          <a:bodyPr lIns="0" tIns="0" rIns="0" bIns="0">
            <a:spAutoFit/>
          </a:bodyPr>
          <a:lstStyle/>
          <a:p>
            <a:endParaRPr lang="en-US" sz="1400" smtClean="0">
              <a:solidFill>
                <a:srgbClr val="000000"/>
              </a:solidFill>
              <a:latin typeface="Arial Unicode MS" charset="0"/>
              <a:ea typeface="ＭＳ Ｐゴシック" charset="0"/>
              <a:cs typeface="Arial Unicode MS" charset="0"/>
            </a:endParaRPr>
          </a:p>
          <a:p>
            <a:pPr algn="ctr"/>
            <a:r>
              <a:rPr lang="en-US" sz="1400" smtClean="0">
                <a:solidFill>
                  <a:srgbClr val="000000"/>
                </a:solidFill>
                <a:latin typeface="Arial Unicode MS" charset="0"/>
                <a:ea typeface="ＭＳ Ｐゴシック" charset="0"/>
                <a:cs typeface="Arial Unicode MS" charset="0"/>
              </a:rPr>
              <a:t> </a:t>
            </a:r>
            <a:r>
              <a:rPr lang="en-US" sz="1200" smtClean="0">
                <a:solidFill>
                  <a:srgbClr val="000000"/>
                </a:solidFill>
                <a:latin typeface="Arial Unicode MS" charset="0"/>
                <a:ea typeface="ＭＳ Ｐゴシック" charset="0"/>
                <a:cs typeface="Arial Unicode MS" charset="0"/>
              </a:rPr>
              <a:t>Information Notice No. 90-42:  </a:t>
            </a:r>
          </a:p>
          <a:p>
            <a:pPr algn="ctr"/>
            <a:r>
              <a:rPr lang="en-US" sz="1200" b="1" smtClean="0">
                <a:solidFill>
                  <a:srgbClr val="000000"/>
                </a:solidFill>
                <a:latin typeface="Arial Unicode MS" charset="0"/>
                <a:ea typeface="ＭＳ Ｐゴシック" charset="0"/>
                <a:cs typeface="Arial Unicode MS" charset="0"/>
              </a:rPr>
              <a:t>FAILURE OF ELECTRICAL POWER EQUIPMENT   </a:t>
            </a:r>
          </a:p>
          <a:p>
            <a:pPr algn="ctr"/>
            <a:r>
              <a:rPr lang="en-US" sz="1200" b="1" smtClean="0">
                <a:solidFill>
                  <a:srgbClr val="000000"/>
                </a:solidFill>
                <a:latin typeface="Arial Unicode MS" charset="0"/>
                <a:ea typeface="ＭＳ Ｐゴシック" charset="0"/>
                <a:cs typeface="Arial Unicode MS" charset="0"/>
              </a:rPr>
              <a:t>DUE TO SOLAR MAGNETIC DISTURBANCES</a:t>
            </a:r>
          </a:p>
          <a:p>
            <a:pPr algn="ctr"/>
            <a:endParaRPr lang="en-US" sz="1200" b="1" smtClean="0">
              <a:solidFill>
                <a:srgbClr val="000000"/>
              </a:solidFill>
              <a:latin typeface="Arial Unicode MS" charset="0"/>
              <a:ea typeface="ＭＳ Ｐゴシック" charset="0"/>
              <a:cs typeface="Arial Unicode MS" charset="0"/>
            </a:endParaRPr>
          </a:p>
          <a:p>
            <a:r>
              <a:rPr lang="en-US" sz="1400" smtClean="0">
                <a:solidFill>
                  <a:srgbClr val="000000"/>
                </a:solidFill>
                <a:latin typeface="Arial Unicode MS" charset="0"/>
                <a:ea typeface="ＭＳ Ｐゴシック" charset="0"/>
                <a:cs typeface="Arial Unicode MS" charset="0"/>
              </a:rPr>
              <a:t>  </a:t>
            </a:r>
            <a:r>
              <a:rPr lang="en-US" sz="1200" smtClean="0">
                <a:solidFill>
                  <a:srgbClr val="000000"/>
                </a:solidFill>
                <a:latin typeface="Arial Unicode MS" charset="0"/>
                <a:ea typeface="ＭＳ Ｐゴシック" charset="0"/>
                <a:cs typeface="Arial Unicode MS" charset="0"/>
              </a:rPr>
              <a:t>Specific events occurred at the Three Mile Island    </a:t>
            </a:r>
          </a:p>
          <a:p>
            <a:r>
              <a:rPr lang="en-US" sz="1200" smtClean="0">
                <a:solidFill>
                  <a:srgbClr val="000000"/>
                </a:solidFill>
                <a:latin typeface="Arial Unicode MS" charset="0"/>
                <a:ea typeface="ＭＳ Ｐゴシック" charset="0"/>
                <a:cs typeface="Arial Unicode MS" charset="0"/>
              </a:rPr>
              <a:t>  Unit 1, Hope Creek Unit 1, and Salem Unit 1  </a:t>
            </a:r>
          </a:p>
          <a:p>
            <a:r>
              <a:rPr lang="en-US" sz="1200" smtClean="0">
                <a:solidFill>
                  <a:srgbClr val="000000"/>
                </a:solidFill>
                <a:latin typeface="Arial Unicode MS" charset="0"/>
                <a:ea typeface="ＭＳ Ｐゴシック" charset="0"/>
                <a:cs typeface="Arial Unicode MS" charset="0"/>
              </a:rPr>
              <a:t>  nuclear power plants. …inspection of the generator  </a:t>
            </a:r>
          </a:p>
          <a:p>
            <a:r>
              <a:rPr lang="en-US" sz="1200" smtClean="0">
                <a:solidFill>
                  <a:srgbClr val="000000"/>
                </a:solidFill>
                <a:latin typeface="Arial Unicode MS" charset="0"/>
                <a:ea typeface="ＭＳ Ｐゴシック" charset="0"/>
                <a:cs typeface="Arial Unicode MS" charset="0"/>
              </a:rPr>
              <a:t>  step-up transformer… severe overheating, melted low</a:t>
            </a:r>
          </a:p>
          <a:p>
            <a:r>
              <a:rPr lang="en-US" sz="1200" smtClean="0">
                <a:solidFill>
                  <a:srgbClr val="000000"/>
                </a:solidFill>
                <a:latin typeface="Arial Unicode MS" charset="0"/>
                <a:ea typeface="ＭＳ Ｐゴシック" charset="0"/>
                <a:cs typeface="Arial Unicode MS" charset="0"/>
              </a:rPr>
              <a:t>  -voltage service connections in phases A and C, </a:t>
            </a:r>
          </a:p>
          <a:p>
            <a:r>
              <a:rPr lang="en-US" sz="1200" smtClean="0">
                <a:solidFill>
                  <a:srgbClr val="000000"/>
                </a:solidFill>
                <a:latin typeface="Arial Unicode MS" charset="0"/>
                <a:ea typeface="ＭＳ Ｐゴシック" charset="0"/>
                <a:cs typeface="Arial Unicode MS" charset="0"/>
              </a:rPr>
              <a:t>  and insulation discoloration in phase B. On </a:t>
            </a:r>
          </a:p>
          <a:p>
            <a:r>
              <a:rPr lang="en-US" sz="1200" smtClean="0">
                <a:solidFill>
                  <a:srgbClr val="000000"/>
                </a:solidFill>
                <a:latin typeface="Arial Unicode MS" charset="0"/>
                <a:ea typeface="ＭＳ Ｐゴシック" charset="0"/>
                <a:cs typeface="Arial Unicode MS" charset="0"/>
              </a:rPr>
              <a:t>  September 19, at Salem Unit 2 nuclear power</a:t>
            </a:r>
          </a:p>
          <a:p>
            <a:r>
              <a:rPr lang="en-US" sz="1200" smtClean="0">
                <a:solidFill>
                  <a:srgbClr val="000000"/>
                </a:solidFill>
                <a:latin typeface="Arial Unicode MS" charset="0"/>
                <a:ea typeface="ＭＳ Ｐゴシック" charset="0"/>
                <a:cs typeface="Arial Unicode MS" charset="0"/>
              </a:rPr>
              <a:t>  plant, a second solar storm damaged the generator</a:t>
            </a:r>
          </a:p>
          <a:p>
            <a:r>
              <a:rPr lang="en-US" sz="1200" smtClean="0">
                <a:solidFill>
                  <a:srgbClr val="000000"/>
                </a:solidFill>
                <a:latin typeface="Arial Unicode MS" charset="0"/>
                <a:ea typeface="ＭＳ Ｐゴシック" charset="0"/>
                <a:cs typeface="Arial Unicode MS" charset="0"/>
              </a:rPr>
              <a:t>  step-up transformer.      </a:t>
            </a:r>
            <a:r>
              <a:rPr lang="en-US" sz="1200" i="1" smtClean="0">
                <a:solidFill>
                  <a:srgbClr val="000000"/>
                </a:solidFill>
                <a:latin typeface="Arial Unicode MS" charset="0"/>
                <a:ea typeface="ＭＳ Ｐゴシック" charset="0"/>
                <a:cs typeface="Arial Unicode MS" charset="0"/>
              </a:rPr>
              <a:t>Sep 1990</a:t>
            </a:r>
            <a:endParaRPr lang="en-US" sz="1200" smtClean="0">
              <a:solidFill>
                <a:srgbClr val="000000"/>
              </a:solidFill>
              <a:latin typeface="Arial Unicode MS" charset="0"/>
              <a:ea typeface="ＭＳ Ｐゴシック" charset="0"/>
              <a:cs typeface="Arial Unicode MS" charset="0"/>
            </a:endParaRPr>
          </a:p>
          <a:p>
            <a:pPr eaLnBrk="0" hangingPunct="0"/>
            <a:endParaRPr lang="en-US" sz="1200" smtClean="0">
              <a:solidFill>
                <a:srgbClr val="000000"/>
              </a:solidFill>
              <a:latin typeface="Times New Roman" charset="0"/>
              <a:ea typeface="ＭＳ Ｐゴシック" charset="0"/>
            </a:endParaRPr>
          </a:p>
        </p:txBody>
      </p:sp>
      <p:grpSp>
        <p:nvGrpSpPr>
          <p:cNvPr id="4" name="Group 20"/>
          <p:cNvGrpSpPr>
            <a:grpSpLocks/>
          </p:cNvGrpSpPr>
          <p:nvPr/>
        </p:nvGrpSpPr>
        <p:grpSpPr bwMode="auto">
          <a:xfrm>
            <a:off x="4495800" y="4572000"/>
            <a:ext cx="4572000" cy="2168525"/>
            <a:chOff x="4495800" y="4572000"/>
            <a:chExt cx="4572000" cy="2167993"/>
          </a:xfrm>
        </p:grpSpPr>
        <p:pic>
          <p:nvPicPr>
            <p:cNvPr id="2970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4572000"/>
              <a:ext cx="2321649" cy="1728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5105400"/>
              <a:ext cx="1973333" cy="163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TextBox 18"/>
            <p:cNvSpPr txBox="1">
              <a:spLocks noChangeArrowheads="1"/>
            </p:cNvSpPr>
            <p:nvPr/>
          </p:nvSpPr>
          <p:spPr bwMode="auto">
            <a:xfrm>
              <a:off x="6938740" y="6248400"/>
              <a:ext cx="21290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smtClean="0">
                  <a:solidFill>
                    <a:srgbClr val="000000"/>
                  </a:solidFill>
                  <a:latin typeface="Arial" charset="0"/>
                  <a:cs typeface="Arial" charset="0"/>
                </a:rPr>
                <a:t>Transformer exit-lead overheating</a:t>
              </a:r>
            </a:p>
          </p:txBody>
        </p:sp>
        <p:sp>
          <p:nvSpPr>
            <p:cNvPr id="29709" name="TextBox 19"/>
            <p:cNvSpPr txBox="1">
              <a:spLocks noChangeArrowheads="1"/>
            </p:cNvSpPr>
            <p:nvPr/>
          </p:nvSpPr>
          <p:spPr bwMode="auto">
            <a:xfrm>
              <a:off x="4495800" y="4800600"/>
              <a:ext cx="22136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200" b="1" smtClean="0">
                  <a:solidFill>
                    <a:srgbClr val="000000"/>
                  </a:solidFill>
                  <a:latin typeface="Arial" charset="0"/>
                  <a:cs typeface="Arial" charset="0"/>
                </a:rPr>
                <a:t>Transformer winding failure</a:t>
              </a:r>
            </a:p>
          </p:txBody>
        </p:sp>
      </p:grpSp>
      <p:pic>
        <p:nvPicPr>
          <p:cNvPr id="29705" name="Picture 26" descr="dmsp3europ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990600"/>
            <a:ext cx="18954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7730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215900" y="1536700"/>
            <a:ext cx="87106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accent2"/>
                </a:solidFill>
                <a:latin typeface="Arial" charset="0"/>
                <a:ea typeface="ＭＳ Ｐゴシック" charset="0"/>
                <a:cs typeface="Times New Roman" charset="0"/>
              </a:defRPr>
            </a:lvl1pPr>
            <a:lvl2pPr marL="742950" indent="-285750" eaLnBrk="0" hangingPunct="0">
              <a:defRPr sz="2400">
                <a:solidFill>
                  <a:schemeClr val="accent2"/>
                </a:solidFill>
                <a:latin typeface="Arial" charset="0"/>
                <a:ea typeface="Times New Roman" charset="0"/>
                <a:cs typeface="Times New Roman" charset="0"/>
              </a:defRPr>
            </a:lvl2pPr>
            <a:lvl3pPr marL="1143000" indent="-228600" eaLnBrk="0" hangingPunct="0">
              <a:defRPr sz="2400">
                <a:solidFill>
                  <a:schemeClr val="accent2"/>
                </a:solidFill>
                <a:latin typeface="Arial" charset="0"/>
                <a:ea typeface="Times New Roman" charset="0"/>
                <a:cs typeface="Times New Roman" charset="0"/>
              </a:defRPr>
            </a:lvl3pPr>
            <a:lvl4pPr marL="1600200" indent="-228600" eaLnBrk="0" hangingPunct="0">
              <a:defRPr sz="2400">
                <a:solidFill>
                  <a:schemeClr val="accent2"/>
                </a:solidFill>
                <a:latin typeface="Arial" charset="0"/>
                <a:ea typeface="Times New Roman" charset="0"/>
                <a:cs typeface="Times New Roman" charset="0"/>
              </a:defRPr>
            </a:lvl4pPr>
            <a:lvl5pPr marL="2057400" indent="-228600" eaLnBrk="0" hangingPunct="0">
              <a:defRPr sz="2400">
                <a:solidFill>
                  <a:schemeClr val="accent2"/>
                </a:solidFill>
                <a:latin typeface="Arial" charset="0"/>
                <a:ea typeface="Times New Roman" charset="0"/>
                <a:cs typeface="Times New Roman" charset="0"/>
              </a:defRPr>
            </a:lvl5pPr>
            <a:lvl6pPr marL="2514600" indent="-228600" eaLnBrk="0" fontAlgn="base" hangingPunct="0">
              <a:spcBef>
                <a:spcPct val="0"/>
              </a:spcBef>
              <a:spcAft>
                <a:spcPct val="0"/>
              </a:spcAft>
              <a:defRPr sz="2400">
                <a:solidFill>
                  <a:schemeClr val="accent2"/>
                </a:solidFill>
                <a:latin typeface="Arial" charset="0"/>
                <a:ea typeface="Times New Roman" charset="0"/>
                <a:cs typeface="Times New Roman" charset="0"/>
              </a:defRPr>
            </a:lvl6pPr>
            <a:lvl7pPr marL="2971800" indent="-228600" eaLnBrk="0" fontAlgn="base" hangingPunct="0">
              <a:spcBef>
                <a:spcPct val="0"/>
              </a:spcBef>
              <a:spcAft>
                <a:spcPct val="0"/>
              </a:spcAft>
              <a:defRPr sz="2400">
                <a:solidFill>
                  <a:schemeClr val="accent2"/>
                </a:solidFill>
                <a:latin typeface="Arial" charset="0"/>
                <a:ea typeface="Times New Roman" charset="0"/>
                <a:cs typeface="Times New Roman" charset="0"/>
              </a:defRPr>
            </a:lvl7pPr>
            <a:lvl8pPr marL="3429000" indent="-228600" eaLnBrk="0" fontAlgn="base" hangingPunct="0">
              <a:spcBef>
                <a:spcPct val="0"/>
              </a:spcBef>
              <a:spcAft>
                <a:spcPct val="0"/>
              </a:spcAft>
              <a:defRPr sz="2400">
                <a:solidFill>
                  <a:schemeClr val="accent2"/>
                </a:solidFill>
                <a:latin typeface="Arial" charset="0"/>
                <a:ea typeface="Times New Roman" charset="0"/>
                <a:cs typeface="Times New Roman" charset="0"/>
              </a:defRPr>
            </a:lvl8pPr>
            <a:lvl9pPr marL="3886200" indent="-228600" eaLnBrk="0" fontAlgn="base" hangingPunct="0">
              <a:spcBef>
                <a:spcPct val="0"/>
              </a:spcBef>
              <a:spcAft>
                <a:spcPct val="0"/>
              </a:spcAft>
              <a:defRPr sz="2400">
                <a:solidFill>
                  <a:schemeClr val="accent2"/>
                </a:solidFill>
                <a:latin typeface="Arial" charset="0"/>
                <a:ea typeface="Times New Roman" charset="0"/>
                <a:cs typeface="Times New Roman" charset="0"/>
              </a:defRPr>
            </a:lvl9pPr>
          </a:lstStyle>
          <a:p>
            <a:pPr eaLnBrk="1" hangingPunct="1"/>
            <a:r>
              <a:rPr lang="ja-JP" altLang="en-US" b="1" dirty="0" smtClean="0">
                <a:solidFill>
                  <a:srgbClr val="000000"/>
                </a:solidFill>
                <a:cs typeface="Arial" charset="0"/>
              </a:rPr>
              <a:t>“</a:t>
            </a:r>
            <a:r>
              <a:rPr lang="en-US" b="1" dirty="0" smtClean="0">
                <a:solidFill>
                  <a:srgbClr val="000000"/>
                </a:solidFill>
                <a:cs typeface="Arial" charset="0"/>
              </a:rPr>
              <a:t>I work with a  John Deere Dealer group in North Dakota.  We encounter many problems with our GPS Auto Steer etc. when K-Indexes are high and I have signed up for alerts from you. We are working to set up a mass text message system that will go out to all our customers warning them of when problems</a:t>
            </a:r>
          </a:p>
          <a:p>
            <a:pPr eaLnBrk="1" hangingPunct="1"/>
            <a:r>
              <a:rPr lang="en-US" b="1" dirty="0" smtClean="0">
                <a:solidFill>
                  <a:srgbClr val="000000"/>
                </a:solidFill>
                <a:cs typeface="Arial" charset="0"/>
              </a:rPr>
              <a:t>will arise. This would save us </a:t>
            </a:r>
          </a:p>
          <a:p>
            <a:pPr eaLnBrk="1" hangingPunct="1"/>
            <a:r>
              <a:rPr lang="en-US" b="1" dirty="0" smtClean="0">
                <a:solidFill>
                  <a:srgbClr val="000000"/>
                </a:solidFill>
                <a:cs typeface="Arial" charset="0"/>
              </a:rPr>
              <a:t>many problems, headaches, </a:t>
            </a:r>
          </a:p>
          <a:p>
            <a:pPr eaLnBrk="1" hangingPunct="1"/>
            <a:r>
              <a:rPr lang="en-US" b="1" dirty="0" smtClean="0">
                <a:solidFill>
                  <a:srgbClr val="000000"/>
                </a:solidFill>
                <a:cs typeface="Arial" charset="0"/>
              </a:rPr>
              <a:t>and probably 1000+ phone </a:t>
            </a:r>
          </a:p>
          <a:p>
            <a:pPr eaLnBrk="1" hangingPunct="1"/>
            <a:r>
              <a:rPr lang="en-US" b="1" dirty="0" smtClean="0">
                <a:solidFill>
                  <a:srgbClr val="000000"/>
                </a:solidFill>
                <a:cs typeface="Arial" charset="0"/>
              </a:rPr>
              <a:t>calls per day companywide </a:t>
            </a:r>
          </a:p>
          <a:p>
            <a:pPr eaLnBrk="1" hangingPunct="1"/>
            <a:r>
              <a:rPr lang="en-US" b="1" dirty="0" smtClean="0">
                <a:solidFill>
                  <a:srgbClr val="000000"/>
                </a:solidFill>
                <a:cs typeface="Arial" charset="0"/>
              </a:rPr>
              <a:t>with our GPS technicians.</a:t>
            </a:r>
            <a:r>
              <a:rPr lang="ja-JP" altLang="en-US" b="1" dirty="0" smtClean="0">
                <a:solidFill>
                  <a:srgbClr val="000000"/>
                </a:solidFill>
                <a:cs typeface="Arial" charset="0"/>
              </a:rPr>
              <a:t>”</a:t>
            </a:r>
            <a:r>
              <a:rPr lang="en-US" b="1" dirty="0" smtClean="0">
                <a:solidFill>
                  <a:srgbClr val="000000"/>
                </a:solidFill>
                <a:cs typeface="Arial" charset="0"/>
              </a:rPr>
              <a:t>  </a:t>
            </a:r>
          </a:p>
          <a:p>
            <a:pPr eaLnBrk="1" hangingPunct="1"/>
            <a:r>
              <a:rPr lang="en-US" b="1" dirty="0" smtClean="0">
                <a:solidFill>
                  <a:srgbClr val="000000"/>
                </a:solidFill>
                <a:cs typeface="Arial" charset="0"/>
              </a:rPr>
              <a:t> - Apr 2012</a:t>
            </a:r>
          </a:p>
        </p:txBody>
      </p:sp>
      <p:sp>
        <p:nvSpPr>
          <p:cNvPr id="21507" name="TextBox 2"/>
          <p:cNvSpPr txBox="1">
            <a:spLocks noChangeArrowheads="1"/>
          </p:cNvSpPr>
          <p:nvPr/>
        </p:nvSpPr>
        <p:spPr bwMode="auto">
          <a:xfrm>
            <a:off x="679467" y="121182"/>
            <a:ext cx="7791416"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accent2"/>
                </a:solidFill>
                <a:latin typeface="Arial" charset="0"/>
                <a:ea typeface="ＭＳ Ｐゴシック" charset="0"/>
                <a:cs typeface="Times New Roman" charset="0"/>
              </a:defRPr>
            </a:lvl1pPr>
            <a:lvl2pPr marL="742950" indent="-285750" eaLnBrk="0" hangingPunct="0">
              <a:defRPr sz="2400">
                <a:solidFill>
                  <a:schemeClr val="accent2"/>
                </a:solidFill>
                <a:latin typeface="Arial" charset="0"/>
                <a:ea typeface="Times New Roman" charset="0"/>
                <a:cs typeface="Times New Roman" charset="0"/>
              </a:defRPr>
            </a:lvl2pPr>
            <a:lvl3pPr marL="1143000" indent="-228600" eaLnBrk="0" hangingPunct="0">
              <a:defRPr sz="2400">
                <a:solidFill>
                  <a:schemeClr val="accent2"/>
                </a:solidFill>
                <a:latin typeface="Arial" charset="0"/>
                <a:ea typeface="Times New Roman" charset="0"/>
                <a:cs typeface="Times New Roman" charset="0"/>
              </a:defRPr>
            </a:lvl3pPr>
            <a:lvl4pPr marL="1600200" indent="-228600" eaLnBrk="0" hangingPunct="0">
              <a:defRPr sz="2400">
                <a:solidFill>
                  <a:schemeClr val="accent2"/>
                </a:solidFill>
                <a:latin typeface="Arial" charset="0"/>
                <a:ea typeface="Times New Roman" charset="0"/>
                <a:cs typeface="Times New Roman" charset="0"/>
              </a:defRPr>
            </a:lvl4pPr>
            <a:lvl5pPr marL="2057400" indent="-228600" eaLnBrk="0" hangingPunct="0">
              <a:defRPr sz="2400">
                <a:solidFill>
                  <a:schemeClr val="accent2"/>
                </a:solidFill>
                <a:latin typeface="Arial" charset="0"/>
                <a:ea typeface="Times New Roman" charset="0"/>
                <a:cs typeface="Times New Roman" charset="0"/>
              </a:defRPr>
            </a:lvl5pPr>
            <a:lvl6pPr marL="2514600" indent="-228600" eaLnBrk="0" fontAlgn="base" hangingPunct="0">
              <a:spcBef>
                <a:spcPct val="0"/>
              </a:spcBef>
              <a:spcAft>
                <a:spcPct val="0"/>
              </a:spcAft>
              <a:defRPr sz="2400">
                <a:solidFill>
                  <a:schemeClr val="accent2"/>
                </a:solidFill>
                <a:latin typeface="Arial" charset="0"/>
                <a:ea typeface="Times New Roman" charset="0"/>
                <a:cs typeface="Times New Roman" charset="0"/>
              </a:defRPr>
            </a:lvl6pPr>
            <a:lvl7pPr marL="2971800" indent="-228600" eaLnBrk="0" fontAlgn="base" hangingPunct="0">
              <a:spcBef>
                <a:spcPct val="0"/>
              </a:spcBef>
              <a:spcAft>
                <a:spcPct val="0"/>
              </a:spcAft>
              <a:defRPr sz="2400">
                <a:solidFill>
                  <a:schemeClr val="accent2"/>
                </a:solidFill>
                <a:latin typeface="Arial" charset="0"/>
                <a:ea typeface="Times New Roman" charset="0"/>
                <a:cs typeface="Times New Roman" charset="0"/>
              </a:defRPr>
            </a:lvl7pPr>
            <a:lvl8pPr marL="3429000" indent="-228600" eaLnBrk="0" fontAlgn="base" hangingPunct="0">
              <a:spcBef>
                <a:spcPct val="0"/>
              </a:spcBef>
              <a:spcAft>
                <a:spcPct val="0"/>
              </a:spcAft>
              <a:defRPr sz="2400">
                <a:solidFill>
                  <a:schemeClr val="accent2"/>
                </a:solidFill>
                <a:latin typeface="Arial" charset="0"/>
                <a:ea typeface="Times New Roman" charset="0"/>
                <a:cs typeface="Times New Roman" charset="0"/>
              </a:defRPr>
            </a:lvl8pPr>
            <a:lvl9pPr marL="3886200" indent="-228600" eaLnBrk="0" fontAlgn="base" hangingPunct="0">
              <a:spcBef>
                <a:spcPct val="0"/>
              </a:spcBef>
              <a:spcAft>
                <a:spcPct val="0"/>
              </a:spcAft>
              <a:defRPr sz="2400">
                <a:solidFill>
                  <a:schemeClr val="accent2"/>
                </a:solidFill>
                <a:latin typeface="Arial" charset="0"/>
                <a:ea typeface="Times New Roman" charset="0"/>
                <a:cs typeface="Times New Roman" charset="0"/>
              </a:defRPr>
            </a:lvl9pPr>
          </a:lstStyle>
          <a:p>
            <a:pPr algn="ctr" eaLnBrk="1" hangingPunct="1"/>
            <a:r>
              <a:rPr lang="en-US" dirty="0">
                <a:solidFill>
                  <a:srgbClr val="C00000"/>
                </a:solidFill>
                <a:latin typeface="Arial Black" charset="0"/>
                <a:cs typeface="Arial" charset="0"/>
              </a:rPr>
              <a:t>Precision Farming - optimize returns on inputs and preserve resources while reducing environmental risks</a:t>
            </a:r>
            <a:r>
              <a:rPr lang="en-US" sz="2200" dirty="0">
                <a:solidFill>
                  <a:srgbClr val="C00000"/>
                </a:solidFill>
                <a:latin typeface="Arial Black" charset="0"/>
                <a:cs typeface="Arial" charset="0"/>
              </a:rPr>
              <a:t> </a:t>
            </a:r>
          </a:p>
        </p:txBody>
      </p:sp>
      <p:pic>
        <p:nvPicPr>
          <p:cNvPr id="21508" name="Picture 2" descr="http://www.caseih.com/international-tr/Products/PrecisionFarming/PublishingImages/1200-166-01r_cr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886200"/>
            <a:ext cx="3716338" cy="21748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6942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1143000"/>
          </a:xfrm>
          <a:prstGeom prst="rect">
            <a:avLst/>
          </a:prstGeom>
        </p:spPr>
        <p:txBody>
          <a:bodyPr/>
          <a:lstStyle>
            <a:lvl1pPr algn="l" rtl="0" eaLnBrk="0" fontAlgn="base" hangingPunct="0">
              <a:spcBef>
                <a:spcPct val="0"/>
              </a:spcBef>
              <a:spcAft>
                <a:spcPct val="0"/>
              </a:spcAft>
              <a:defRPr sz="3600" b="1">
                <a:solidFill>
                  <a:schemeClr val="accent2"/>
                </a:solidFill>
                <a:latin typeface="+mj-lt"/>
                <a:ea typeface="ＭＳ Ｐゴシック" charset="0"/>
                <a:cs typeface="+mj-cs"/>
              </a:defRPr>
            </a:lvl1pPr>
            <a:lvl2pPr algn="l" rtl="0" eaLnBrk="0" fontAlgn="base" hangingPunct="0">
              <a:spcBef>
                <a:spcPct val="0"/>
              </a:spcBef>
              <a:spcAft>
                <a:spcPct val="0"/>
              </a:spcAft>
              <a:defRPr sz="3600" b="1">
                <a:solidFill>
                  <a:schemeClr val="accent2"/>
                </a:solidFill>
                <a:latin typeface="Arial" charset="0"/>
                <a:ea typeface="ＭＳ Ｐゴシック" charset="0"/>
              </a:defRPr>
            </a:lvl2pPr>
            <a:lvl3pPr algn="l" rtl="0" eaLnBrk="0" fontAlgn="base" hangingPunct="0">
              <a:spcBef>
                <a:spcPct val="0"/>
              </a:spcBef>
              <a:spcAft>
                <a:spcPct val="0"/>
              </a:spcAft>
              <a:defRPr sz="3600" b="1">
                <a:solidFill>
                  <a:schemeClr val="accent2"/>
                </a:solidFill>
                <a:latin typeface="Arial" charset="0"/>
                <a:ea typeface="ＭＳ Ｐゴシック" charset="0"/>
              </a:defRPr>
            </a:lvl3pPr>
            <a:lvl4pPr algn="l" rtl="0" eaLnBrk="0" fontAlgn="base" hangingPunct="0">
              <a:spcBef>
                <a:spcPct val="0"/>
              </a:spcBef>
              <a:spcAft>
                <a:spcPct val="0"/>
              </a:spcAft>
              <a:defRPr sz="3600" b="1">
                <a:solidFill>
                  <a:schemeClr val="accent2"/>
                </a:solidFill>
                <a:latin typeface="Arial" charset="0"/>
                <a:ea typeface="ＭＳ Ｐゴシック" charset="0"/>
              </a:defRPr>
            </a:lvl4pPr>
            <a:lvl5pPr algn="l" rtl="0" eaLnBrk="0" fontAlgn="base" hangingPunct="0">
              <a:spcBef>
                <a:spcPct val="0"/>
              </a:spcBef>
              <a:spcAft>
                <a:spcPct val="0"/>
              </a:spcAft>
              <a:defRPr sz="3600" b="1">
                <a:solidFill>
                  <a:schemeClr val="accent2"/>
                </a:solidFill>
                <a:latin typeface="Arial" charset="0"/>
                <a:ea typeface="ＭＳ Ｐゴシック" charset="0"/>
              </a:defRPr>
            </a:lvl5pPr>
            <a:lvl6pPr marL="457200" algn="l" rtl="0" fontAlgn="base">
              <a:spcBef>
                <a:spcPct val="0"/>
              </a:spcBef>
              <a:spcAft>
                <a:spcPct val="0"/>
              </a:spcAft>
              <a:defRPr sz="3600" b="1">
                <a:solidFill>
                  <a:schemeClr val="accent2"/>
                </a:solidFill>
                <a:latin typeface="Arial" charset="0"/>
              </a:defRPr>
            </a:lvl6pPr>
            <a:lvl7pPr marL="914400" algn="l" rtl="0" fontAlgn="base">
              <a:spcBef>
                <a:spcPct val="0"/>
              </a:spcBef>
              <a:spcAft>
                <a:spcPct val="0"/>
              </a:spcAft>
              <a:defRPr sz="3600" b="1">
                <a:solidFill>
                  <a:schemeClr val="accent2"/>
                </a:solidFill>
                <a:latin typeface="Arial" charset="0"/>
              </a:defRPr>
            </a:lvl7pPr>
            <a:lvl8pPr marL="1371600" algn="l" rtl="0" fontAlgn="base">
              <a:spcBef>
                <a:spcPct val="0"/>
              </a:spcBef>
              <a:spcAft>
                <a:spcPct val="0"/>
              </a:spcAft>
              <a:defRPr sz="3600" b="1">
                <a:solidFill>
                  <a:schemeClr val="accent2"/>
                </a:solidFill>
                <a:latin typeface="Arial" charset="0"/>
              </a:defRPr>
            </a:lvl8pPr>
            <a:lvl9pPr marL="1828800" algn="l" rtl="0" fontAlgn="base">
              <a:spcBef>
                <a:spcPct val="0"/>
              </a:spcBef>
              <a:spcAft>
                <a:spcPct val="0"/>
              </a:spcAft>
              <a:defRPr sz="3600" b="1">
                <a:solidFill>
                  <a:schemeClr val="accent2"/>
                </a:solidFill>
                <a:latin typeface="Arial" charset="0"/>
              </a:defRPr>
            </a:lvl9pPr>
          </a:lstStyle>
          <a:p>
            <a:pPr algn="ctr"/>
            <a:r>
              <a:rPr lang="en-US" sz="3200" dirty="0">
                <a:solidFill>
                  <a:srgbClr val="C00000"/>
                </a:solidFill>
                <a:latin typeface="Arial Black" charset="0"/>
                <a:cs typeface="Arial" charset="0"/>
              </a:rPr>
              <a:t>High-Latitude Geophysical Exploration, Navigation and Communication</a:t>
            </a:r>
          </a:p>
        </p:txBody>
      </p:sp>
      <p:pic>
        <p:nvPicPr>
          <p:cNvPr id="4" name="Picture 5" descr="Marlin2"/>
          <p:cNvPicPr>
            <a:picLocks noChangeAspect="1" noChangeArrowheads="1"/>
          </p:cNvPicPr>
          <p:nvPr/>
        </p:nvPicPr>
        <p:blipFill>
          <a:blip r:embed="rId2"/>
          <a:srcRect l="8163" t="4500" r="21428"/>
          <a:stretch>
            <a:fillRect/>
          </a:stretch>
        </p:blipFill>
        <p:spPr bwMode="auto">
          <a:xfrm>
            <a:off x="304800" y="1327150"/>
            <a:ext cx="4043363" cy="2819400"/>
          </a:xfrm>
          <a:prstGeom prst="rect">
            <a:avLst/>
          </a:prstGeom>
          <a:noFill/>
          <a:ln w="9525">
            <a:noFill/>
            <a:miter lim="800000"/>
            <a:headEnd/>
            <a:tailEnd/>
          </a:ln>
        </p:spPr>
      </p:pic>
      <p:pic>
        <p:nvPicPr>
          <p:cNvPr id="5" name="Picture 2" descr="http://drake.marin.k12.ca.us/academics/rock/bears_files/polar-ice-caps-melting.jpg"/>
          <p:cNvPicPr>
            <a:picLocks noChangeAspect="1" noChangeArrowheads="1"/>
          </p:cNvPicPr>
          <p:nvPr/>
        </p:nvPicPr>
        <p:blipFill>
          <a:blip r:embed="rId3"/>
          <a:srcRect/>
          <a:stretch>
            <a:fillRect/>
          </a:stretch>
        </p:blipFill>
        <p:spPr bwMode="auto">
          <a:xfrm>
            <a:off x="4572000" y="1403350"/>
            <a:ext cx="4183063" cy="2401888"/>
          </a:xfrm>
          <a:prstGeom prst="rect">
            <a:avLst/>
          </a:prstGeom>
          <a:noFill/>
          <a:ln w="9525">
            <a:noFill/>
            <a:miter lim="800000"/>
            <a:headEnd/>
            <a:tailEnd/>
          </a:ln>
        </p:spPr>
      </p:pic>
      <p:pic>
        <p:nvPicPr>
          <p:cNvPr id="6" name="Picture 9" descr="0910-for-web-PASSAGEmap.jpg"/>
          <p:cNvPicPr>
            <a:picLocks noChangeAspect="1"/>
          </p:cNvPicPr>
          <p:nvPr/>
        </p:nvPicPr>
        <p:blipFill>
          <a:blip r:embed="rId4"/>
          <a:srcRect/>
          <a:stretch>
            <a:fillRect/>
          </a:stretch>
        </p:blipFill>
        <p:spPr bwMode="auto">
          <a:xfrm>
            <a:off x="2400300" y="3644900"/>
            <a:ext cx="4343400" cy="2940050"/>
          </a:xfrm>
          <a:prstGeom prst="rect">
            <a:avLst/>
          </a:prstGeom>
          <a:noFill/>
          <a:ln w="9525">
            <a:noFill/>
            <a:miter lim="800000"/>
            <a:headEnd/>
            <a:tailEnd/>
          </a:ln>
        </p:spPr>
      </p:pic>
    </p:spTree>
    <p:extLst>
      <p:ext uri="{BB962C8B-B14F-4D97-AF65-F5344CB8AC3E}">
        <p14:creationId xmlns:p14="http://schemas.microsoft.com/office/powerpoint/2010/main" val="32755432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2"/>
          <p:cNvSpPr>
            <a:spLocks noChangeArrowheads="1"/>
          </p:cNvSpPr>
          <p:nvPr/>
        </p:nvSpPr>
        <p:spPr bwMode="auto">
          <a:xfrm>
            <a:off x="-9503" y="576263"/>
            <a:ext cx="47055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dirty="0">
                <a:solidFill>
                  <a:srgbClr val="17375E"/>
                </a:solidFill>
                <a:latin typeface="Calibri" charset="0"/>
              </a:rPr>
              <a:t>Coordinating on ways forward to develop and implement mitigation strategies to safeguard critical infrastructure from the impacts of severe space weather.</a:t>
            </a:r>
            <a:r>
              <a:rPr lang="en-US" b="1" dirty="0">
                <a:solidFill>
                  <a:srgbClr val="17375E"/>
                </a:solidFill>
                <a:latin typeface="Calibri" charset="0"/>
              </a:rPr>
              <a:t>  </a:t>
            </a:r>
          </a:p>
        </p:txBody>
      </p:sp>
      <p:grpSp>
        <p:nvGrpSpPr>
          <p:cNvPr id="3" name="Group 14"/>
          <p:cNvGrpSpPr>
            <a:grpSpLocks/>
          </p:cNvGrpSpPr>
          <p:nvPr/>
        </p:nvGrpSpPr>
        <p:grpSpPr bwMode="auto">
          <a:xfrm>
            <a:off x="4724400" y="3445002"/>
            <a:ext cx="2279650" cy="2290762"/>
            <a:chOff x="4930462" y="2265595"/>
            <a:chExt cx="2812808" cy="2824507"/>
          </a:xfrm>
          <a:solidFill>
            <a:schemeClr val="bg1"/>
          </a:solidFill>
        </p:grpSpPr>
        <p:pic>
          <p:nvPicPr>
            <p:cNvPr id="4" name="Picture 7"/>
            <p:cNvPicPr>
              <a:picLocks noChangeAspect="1" noChangeArrowheads="1"/>
            </p:cNvPicPr>
            <p:nvPr/>
          </p:nvPicPr>
          <p:blipFill>
            <a:blip r:embed="rId2" cstate="print"/>
            <a:srcRect l="18124" t="45000" r="50000" b="14999"/>
            <a:stretch>
              <a:fillRect/>
            </a:stretch>
          </p:blipFill>
          <p:spPr bwMode="auto">
            <a:xfrm>
              <a:off x="4932609" y="2885662"/>
              <a:ext cx="2810661" cy="2204440"/>
            </a:xfrm>
            <a:prstGeom prst="rect">
              <a:avLst/>
            </a:prstGeom>
            <a:grpFill/>
            <a:ln w="9525">
              <a:solidFill>
                <a:schemeClr val="tx1"/>
              </a:solidFill>
              <a:miter lim="800000"/>
              <a:headEnd/>
              <a:tailEnd/>
            </a:ln>
          </p:spPr>
        </p:pic>
        <p:pic>
          <p:nvPicPr>
            <p:cNvPr id="5" name="Picture 7"/>
            <p:cNvPicPr>
              <a:picLocks noChangeAspect="1" noChangeArrowheads="1"/>
            </p:cNvPicPr>
            <p:nvPr/>
          </p:nvPicPr>
          <p:blipFill>
            <a:blip r:embed="rId2" cstate="print"/>
            <a:srcRect l="18124" t="20000" r="50000" b="67999"/>
            <a:stretch>
              <a:fillRect/>
            </a:stretch>
          </p:blipFill>
          <p:spPr bwMode="auto">
            <a:xfrm>
              <a:off x="4930462" y="2265595"/>
              <a:ext cx="2810661" cy="661332"/>
            </a:xfrm>
            <a:prstGeom prst="rect">
              <a:avLst/>
            </a:prstGeom>
            <a:grpFill/>
            <a:ln w="9525">
              <a:solidFill>
                <a:schemeClr val="tx1"/>
              </a:solidFill>
              <a:miter lim="800000"/>
              <a:headEnd/>
              <a:tailEnd/>
            </a:ln>
          </p:spPr>
        </p:pic>
      </p:grpSp>
      <p:grpSp>
        <p:nvGrpSpPr>
          <p:cNvPr id="6" name="Group 14"/>
          <p:cNvGrpSpPr/>
          <p:nvPr/>
        </p:nvGrpSpPr>
        <p:grpSpPr>
          <a:xfrm>
            <a:off x="4724400" y="609600"/>
            <a:ext cx="3200400" cy="2667000"/>
            <a:chOff x="687457" y="1143000"/>
            <a:chExt cx="3269973" cy="2667000"/>
          </a:xfrm>
          <a:solidFill>
            <a:schemeClr val="bg1"/>
          </a:solidFill>
        </p:grpSpPr>
        <p:sp>
          <p:nvSpPr>
            <p:cNvPr id="7" name="Rectangle 6"/>
            <p:cNvSpPr/>
            <p:nvPr/>
          </p:nvSpPr>
          <p:spPr>
            <a:xfrm>
              <a:off x="687457" y="1143000"/>
              <a:ext cx="3269973" cy="2667000"/>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latin typeface="Calibri"/>
              </a:endParaRPr>
            </a:p>
          </p:txBody>
        </p:sp>
        <p:pic>
          <p:nvPicPr>
            <p:cNvPr id="8" name="Picture 9"/>
            <p:cNvPicPr>
              <a:picLocks noChangeAspect="1" noChangeArrowheads="1"/>
            </p:cNvPicPr>
            <p:nvPr/>
          </p:nvPicPr>
          <p:blipFill>
            <a:blip r:embed="rId3" cstate="print"/>
            <a:srcRect l="23750" t="20000" r="50625" b="71000"/>
            <a:stretch>
              <a:fillRect/>
            </a:stretch>
          </p:blipFill>
          <p:spPr bwMode="auto">
            <a:xfrm>
              <a:off x="762000" y="1219200"/>
              <a:ext cx="3124178" cy="685800"/>
            </a:xfrm>
            <a:prstGeom prst="rect">
              <a:avLst/>
            </a:prstGeom>
            <a:grpFill/>
            <a:ln w="9525">
              <a:noFill/>
              <a:miter lim="800000"/>
              <a:headEnd/>
              <a:tailEnd/>
            </a:ln>
          </p:spPr>
        </p:pic>
        <p:pic>
          <p:nvPicPr>
            <p:cNvPr id="9" name="Picture 8"/>
            <p:cNvPicPr>
              <a:picLocks noChangeAspect="1" noChangeArrowheads="1"/>
            </p:cNvPicPr>
            <p:nvPr/>
          </p:nvPicPr>
          <p:blipFill>
            <a:blip r:embed="rId3" cstate="print"/>
            <a:srcRect l="23750" t="39000" r="50625" b="43000"/>
            <a:stretch>
              <a:fillRect/>
            </a:stretch>
          </p:blipFill>
          <p:spPr bwMode="auto">
            <a:xfrm>
              <a:off x="762000" y="1938556"/>
              <a:ext cx="3124178" cy="1371600"/>
            </a:xfrm>
            <a:prstGeom prst="rect">
              <a:avLst/>
            </a:prstGeom>
            <a:grpFill/>
            <a:ln w="9525">
              <a:noFill/>
              <a:miter lim="800000"/>
              <a:headEnd/>
              <a:tailEnd/>
            </a:ln>
          </p:spPr>
        </p:pic>
        <p:pic>
          <p:nvPicPr>
            <p:cNvPr id="10" name="Picture 10"/>
            <p:cNvPicPr>
              <a:picLocks noChangeAspect="1" noChangeArrowheads="1"/>
            </p:cNvPicPr>
            <p:nvPr/>
          </p:nvPicPr>
          <p:blipFill>
            <a:blip r:embed="rId4" cstate="print"/>
            <a:srcRect l="24375" t="62000" r="45000" b="34000"/>
            <a:stretch>
              <a:fillRect/>
            </a:stretch>
          </p:blipFill>
          <p:spPr bwMode="auto">
            <a:xfrm>
              <a:off x="838200" y="3429000"/>
              <a:ext cx="2971800" cy="304800"/>
            </a:xfrm>
            <a:prstGeom prst="rect">
              <a:avLst/>
            </a:prstGeom>
            <a:grpFill/>
            <a:ln w="9525">
              <a:noFill/>
              <a:miter lim="800000"/>
              <a:headEnd/>
              <a:tailEnd/>
            </a:ln>
          </p:spPr>
        </p:pic>
      </p:grpSp>
      <p:sp>
        <p:nvSpPr>
          <p:cNvPr id="11" name="Rectangle 15"/>
          <p:cNvSpPr>
            <a:spLocks noChangeArrowheads="1"/>
          </p:cNvSpPr>
          <p:nvPr/>
        </p:nvSpPr>
        <p:spPr bwMode="auto">
          <a:xfrm>
            <a:off x="228600" y="0"/>
            <a:ext cx="780353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b="1" dirty="0">
                <a:solidFill>
                  <a:srgbClr val="C00000"/>
                </a:solidFill>
                <a:latin typeface="Arial Black" charset="0"/>
                <a:ea typeface="ＭＳ Ｐゴシック" charset="0"/>
                <a:cs typeface="Arial" charset="0"/>
              </a:rPr>
              <a:t>High-level government response…</a:t>
            </a:r>
          </a:p>
        </p:txBody>
      </p:sp>
      <p:pic>
        <p:nvPicPr>
          <p:cNvPr id="12" name="Picture 2" descr="http://annoytheleft.files.wordpress.com/2009/12/white-hous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838200"/>
            <a:ext cx="16256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4" descr="http://www.realcourage.org/wp-content/uploads/2010/04/capitol-buildi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352800"/>
            <a:ext cx="2066925"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152400" y="2025090"/>
            <a:ext cx="4572000" cy="4400550"/>
          </a:xfrm>
          <a:prstGeom prst="rect">
            <a:avLst/>
          </a:prstGeom>
        </p:spPr>
        <p:txBody>
          <a:bodyPr>
            <a:spAutoFit/>
          </a:bodyPr>
          <a:lstStyle/>
          <a:p>
            <a:pPr fontAlgn="auto">
              <a:spcBef>
                <a:spcPts val="0"/>
              </a:spcBef>
              <a:spcAft>
                <a:spcPts val="0"/>
              </a:spcAft>
              <a:buFont typeface="Arial" pitchFamily="34" charset="0"/>
              <a:buChar char="•"/>
              <a:defRPr/>
            </a:pPr>
            <a:r>
              <a:rPr lang="en-US" sz="1800" b="1" kern="0" dirty="0">
                <a:solidFill>
                  <a:prstClr val="black"/>
                </a:solidFill>
                <a:latin typeface="Calibri"/>
                <a:cs typeface="Arial" pitchFamily="34" charset="0"/>
              </a:rPr>
              <a:t> The Shield Act (H.R. 668) </a:t>
            </a:r>
            <a:r>
              <a:rPr lang="en-US" sz="1800" kern="0" dirty="0">
                <a:solidFill>
                  <a:prstClr val="black"/>
                </a:solidFill>
                <a:latin typeface="Calibri"/>
                <a:cs typeface="Arial" pitchFamily="34" charset="0"/>
              </a:rPr>
              <a:t>(</a:t>
            </a:r>
            <a:r>
              <a:rPr lang="en-US" sz="1800" i="1" kern="0" dirty="0">
                <a:solidFill>
                  <a:prstClr val="black"/>
                </a:solidFill>
                <a:latin typeface="Calibri"/>
                <a:cs typeface="Arial" pitchFamily="34" charset="0"/>
              </a:rPr>
              <a:t>Feb 2011)</a:t>
            </a:r>
          </a:p>
          <a:p>
            <a:pPr marL="344488" fontAlgn="auto">
              <a:spcBef>
                <a:spcPts val="0"/>
              </a:spcBef>
              <a:spcAft>
                <a:spcPts val="0"/>
              </a:spcAft>
              <a:defRPr/>
            </a:pPr>
            <a:r>
              <a:rPr lang="en-US" sz="1600" dirty="0">
                <a:solidFill>
                  <a:prstClr val="black"/>
                </a:solidFill>
                <a:ea typeface="Calibri" pitchFamily="34" charset="0"/>
                <a:cs typeface="Arial" charset="0"/>
              </a:rPr>
              <a:t>To amend the Federal Power Act to protect the electric infrastructure geomagnetic  storm (and EMP)</a:t>
            </a:r>
          </a:p>
          <a:p>
            <a:pPr fontAlgn="auto">
              <a:spcBef>
                <a:spcPts val="0"/>
              </a:spcBef>
              <a:spcAft>
                <a:spcPts val="0"/>
              </a:spcAft>
              <a:buFont typeface="Arial" pitchFamily="34" charset="0"/>
              <a:buChar char="•"/>
              <a:defRPr/>
            </a:pPr>
            <a:endParaRPr lang="en-US" sz="1800" b="1" kern="0" dirty="0">
              <a:solidFill>
                <a:prstClr val="black"/>
              </a:solidFill>
              <a:latin typeface="Calibri"/>
              <a:cs typeface="Arial" pitchFamily="34" charset="0"/>
            </a:endParaRPr>
          </a:p>
          <a:p>
            <a:pPr fontAlgn="auto">
              <a:spcBef>
                <a:spcPts val="0"/>
              </a:spcBef>
              <a:spcAft>
                <a:spcPts val="0"/>
              </a:spcAft>
              <a:buFont typeface="Arial" pitchFamily="34" charset="0"/>
              <a:buChar char="•"/>
              <a:defRPr/>
            </a:pPr>
            <a:r>
              <a:rPr lang="en-US" sz="1800" b="1" kern="0" dirty="0">
                <a:solidFill>
                  <a:prstClr val="black"/>
                </a:solidFill>
                <a:latin typeface="Calibri"/>
                <a:cs typeface="Arial" pitchFamily="34" charset="0"/>
              </a:rPr>
              <a:t> Meeting at White House with National</a:t>
            </a:r>
          </a:p>
          <a:p>
            <a:pPr fontAlgn="auto">
              <a:spcBef>
                <a:spcPts val="0"/>
              </a:spcBef>
              <a:spcAft>
                <a:spcPts val="0"/>
              </a:spcAft>
              <a:defRPr/>
            </a:pPr>
            <a:r>
              <a:rPr lang="en-US" sz="1800" b="1" kern="0" dirty="0">
                <a:solidFill>
                  <a:prstClr val="black"/>
                </a:solidFill>
                <a:latin typeface="Calibri"/>
                <a:cs typeface="Arial" pitchFamily="34" charset="0"/>
              </a:rPr>
              <a:t>  Security Staff and OSTP </a:t>
            </a:r>
            <a:r>
              <a:rPr lang="en-US" sz="1600" i="1" kern="0" dirty="0">
                <a:solidFill>
                  <a:prstClr val="black"/>
                </a:solidFill>
                <a:latin typeface="Calibri"/>
                <a:cs typeface="Arial" pitchFamily="34" charset="0"/>
              </a:rPr>
              <a:t>(18 Feb)</a:t>
            </a:r>
          </a:p>
          <a:p>
            <a:pPr fontAlgn="auto">
              <a:spcBef>
                <a:spcPts val="0"/>
              </a:spcBef>
              <a:spcAft>
                <a:spcPts val="0"/>
              </a:spcAft>
              <a:buFont typeface="Arial" pitchFamily="34" charset="0"/>
              <a:buChar char="•"/>
              <a:defRPr/>
            </a:pPr>
            <a:endParaRPr lang="en-US" sz="1800" b="1" kern="0" dirty="0">
              <a:solidFill>
                <a:prstClr val="black"/>
              </a:solidFill>
              <a:latin typeface="Calibri"/>
              <a:cs typeface="Arial" pitchFamily="34" charset="0"/>
            </a:endParaRPr>
          </a:p>
          <a:p>
            <a:pPr fontAlgn="auto">
              <a:spcBef>
                <a:spcPts val="0"/>
              </a:spcBef>
              <a:spcAft>
                <a:spcPts val="0"/>
              </a:spcAft>
              <a:buFont typeface="Arial" pitchFamily="34" charset="0"/>
              <a:buChar char="•"/>
              <a:defRPr/>
            </a:pPr>
            <a:r>
              <a:rPr lang="en-US" sz="1800" b="1" kern="0" dirty="0">
                <a:solidFill>
                  <a:prstClr val="black"/>
                </a:solidFill>
                <a:latin typeface="Calibri"/>
                <a:cs typeface="Arial" pitchFamily="34" charset="0"/>
              </a:rPr>
              <a:t> Op Ed in NY Times on space weather</a:t>
            </a:r>
          </a:p>
          <a:p>
            <a:pPr fontAlgn="auto">
              <a:spcBef>
                <a:spcPts val="0"/>
              </a:spcBef>
              <a:spcAft>
                <a:spcPts val="0"/>
              </a:spcAft>
              <a:defRPr/>
            </a:pPr>
            <a:r>
              <a:rPr lang="en-US" sz="1800" b="1" kern="0" dirty="0">
                <a:solidFill>
                  <a:prstClr val="black"/>
                </a:solidFill>
                <a:latin typeface="Calibri"/>
                <a:cs typeface="Arial" pitchFamily="34" charset="0"/>
              </a:rPr>
              <a:t>  by </a:t>
            </a:r>
            <a:r>
              <a:rPr lang="en-US" sz="1800" b="1" kern="0" dirty="0" err="1">
                <a:solidFill>
                  <a:prstClr val="black"/>
                </a:solidFill>
                <a:latin typeface="Calibri"/>
                <a:cs typeface="Arial" pitchFamily="34" charset="0"/>
              </a:rPr>
              <a:t>Holdren</a:t>
            </a:r>
            <a:r>
              <a:rPr lang="en-US" sz="1800" b="1" kern="0" dirty="0">
                <a:solidFill>
                  <a:prstClr val="black"/>
                </a:solidFill>
                <a:latin typeface="Calibri"/>
                <a:cs typeface="Arial" pitchFamily="34" charset="0"/>
              </a:rPr>
              <a:t> and </a:t>
            </a:r>
            <a:r>
              <a:rPr lang="en-US" sz="1800" b="1" kern="0" dirty="0" err="1">
                <a:solidFill>
                  <a:prstClr val="black"/>
                </a:solidFill>
                <a:latin typeface="Calibri"/>
                <a:cs typeface="Arial" pitchFamily="34" charset="0"/>
              </a:rPr>
              <a:t>Beddington</a:t>
            </a:r>
            <a:r>
              <a:rPr lang="en-US" sz="1800" b="1" kern="0" dirty="0">
                <a:solidFill>
                  <a:prstClr val="black"/>
                </a:solidFill>
                <a:latin typeface="Calibri"/>
                <a:cs typeface="Arial" pitchFamily="34" charset="0"/>
              </a:rPr>
              <a:t> </a:t>
            </a:r>
            <a:r>
              <a:rPr lang="en-US" sz="1600" i="1" kern="0" dirty="0">
                <a:solidFill>
                  <a:prstClr val="black"/>
                </a:solidFill>
                <a:latin typeface="Calibri"/>
                <a:cs typeface="Arial" pitchFamily="34" charset="0"/>
              </a:rPr>
              <a:t>(10 Mar)</a:t>
            </a:r>
          </a:p>
          <a:p>
            <a:pPr fontAlgn="auto">
              <a:spcBef>
                <a:spcPts val="0"/>
              </a:spcBef>
              <a:spcAft>
                <a:spcPts val="0"/>
              </a:spcAft>
              <a:buFont typeface="Arial" pitchFamily="34" charset="0"/>
              <a:buChar char="•"/>
              <a:defRPr/>
            </a:pPr>
            <a:endParaRPr lang="en-US" sz="1800" b="1" kern="0" dirty="0">
              <a:solidFill>
                <a:prstClr val="black"/>
              </a:solidFill>
              <a:latin typeface="Calibri"/>
              <a:cs typeface="Arial" pitchFamily="34" charset="0"/>
            </a:endParaRPr>
          </a:p>
          <a:p>
            <a:pPr fontAlgn="auto">
              <a:spcBef>
                <a:spcPts val="0"/>
              </a:spcBef>
              <a:spcAft>
                <a:spcPts val="0"/>
              </a:spcAft>
              <a:buFont typeface="Arial" pitchFamily="34" charset="0"/>
              <a:buChar char="•"/>
              <a:defRPr/>
            </a:pPr>
            <a:r>
              <a:rPr lang="en-US" sz="1800" b="1" kern="0" dirty="0">
                <a:solidFill>
                  <a:prstClr val="black"/>
                </a:solidFill>
                <a:latin typeface="Calibri"/>
                <a:cs typeface="Arial" pitchFamily="34" charset="0"/>
              </a:rPr>
              <a:t> Electric Infrastructure Security Summit</a:t>
            </a:r>
          </a:p>
          <a:p>
            <a:pPr fontAlgn="auto">
              <a:spcBef>
                <a:spcPts val="0"/>
              </a:spcBef>
              <a:spcAft>
                <a:spcPts val="0"/>
              </a:spcAft>
              <a:defRPr/>
            </a:pPr>
            <a:r>
              <a:rPr lang="en-US" sz="1800" b="1" kern="0" dirty="0">
                <a:solidFill>
                  <a:prstClr val="black"/>
                </a:solidFill>
                <a:latin typeface="Calibri"/>
                <a:cs typeface="Arial" pitchFamily="34" charset="0"/>
              </a:rPr>
              <a:t>  (EISS) in Washington D.C. </a:t>
            </a:r>
            <a:r>
              <a:rPr lang="en-US" sz="1600" i="1" kern="0" dirty="0">
                <a:solidFill>
                  <a:prstClr val="black"/>
                </a:solidFill>
                <a:latin typeface="Calibri"/>
                <a:cs typeface="Arial" pitchFamily="34" charset="0"/>
              </a:rPr>
              <a:t>(11 Apr)</a:t>
            </a:r>
            <a:r>
              <a:rPr lang="en-US" sz="1600" b="1" kern="0" dirty="0">
                <a:solidFill>
                  <a:prstClr val="black"/>
                </a:solidFill>
                <a:latin typeface="Calibri"/>
                <a:cs typeface="Arial" pitchFamily="34" charset="0"/>
              </a:rPr>
              <a:t> </a:t>
            </a:r>
          </a:p>
          <a:p>
            <a:pPr fontAlgn="auto">
              <a:spcBef>
                <a:spcPts val="0"/>
              </a:spcBef>
              <a:spcAft>
                <a:spcPts val="0"/>
              </a:spcAft>
              <a:defRPr/>
            </a:pPr>
            <a:endParaRPr lang="en-US" sz="1600" b="1" i="1" kern="0" dirty="0">
              <a:solidFill>
                <a:prstClr val="black"/>
              </a:solidFill>
              <a:latin typeface="Calibri"/>
              <a:cs typeface="Arial" pitchFamily="34" charset="0"/>
            </a:endParaRPr>
          </a:p>
          <a:p>
            <a:pPr fontAlgn="auto">
              <a:spcBef>
                <a:spcPts val="0"/>
              </a:spcBef>
              <a:spcAft>
                <a:spcPts val="0"/>
              </a:spcAft>
              <a:buFont typeface="Arial" pitchFamily="34" charset="0"/>
              <a:buChar char="•"/>
              <a:defRPr/>
            </a:pPr>
            <a:r>
              <a:rPr lang="en-US" sz="1600" b="1" kern="0" dirty="0">
                <a:solidFill>
                  <a:prstClr val="black"/>
                </a:solidFill>
                <a:latin typeface="Calibri"/>
                <a:cs typeface="Arial" pitchFamily="34" charset="0"/>
              </a:rPr>
              <a:t> </a:t>
            </a:r>
            <a:r>
              <a:rPr lang="en-US" sz="1800" b="1" kern="0" dirty="0">
                <a:solidFill>
                  <a:prstClr val="black"/>
                </a:solidFill>
                <a:latin typeface="Calibri"/>
                <a:cs typeface="Arial" pitchFamily="34" charset="0"/>
              </a:rPr>
              <a:t>Effects of Geomagnetic Disturbances on the</a:t>
            </a:r>
          </a:p>
          <a:p>
            <a:pPr fontAlgn="auto">
              <a:spcBef>
                <a:spcPts val="0"/>
              </a:spcBef>
              <a:spcAft>
                <a:spcPts val="0"/>
              </a:spcAft>
              <a:defRPr/>
            </a:pPr>
            <a:r>
              <a:rPr lang="en-US" sz="1800" b="1" kern="0" dirty="0">
                <a:solidFill>
                  <a:prstClr val="black"/>
                </a:solidFill>
                <a:latin typeface="Calibri"/>
                <a:cs typeface="Arial" pitchFamily="34" charset="0"/>
              </a:rPr>
              <a:t>  Bulk Power System </a:t>
            </a:r>
            <a:r>
              <a:rPr lang="en-US" sz="1800" i="1" kern="0" dirty="0">
                <a:solidFill>
                  <a:prstClr val="black"/>
                </a:solidFill>
                <a:latin typeface="Calibri"/>
                <a:cs typeface="Arial" pitchFamily="34" charset="0"/>
              </a:rPr>
              <a:t>(NERC, 2012) </a:t>
            </a:r>
          </a:p>
        </p:txBody>
      </p:sp>
      <p:pic>
        <p:nvPicPr>
          <p:cNvPr id="15"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4689475"/>
            <a:ext cx="17557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365508"/>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icGlobal">
  <a:themeElements>
    <a:clrScheme name="BasicGlob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asicGlobal">
      <a:majorFont>
        <a:latin typeface="TradeGothicBold"/>
        <a:ea typeface=""/>
        <a:cs typeface=""/>
      </a:majorFont>
      <a:minorFont>
        <a:latin typeface="Trade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asicGlob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sicGlob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sicGlob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sicGlob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sicGlob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sicGlob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sicGlob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sicGlob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sicGlob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sicGlob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sicGlob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sicGlob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LJohnson SpWxWk 2004">
  <a:themeElements>
    <a:clrScheme name="">
      <a:dk1>
        <a:srgbClr val="000000"/>
      </a:dk1>
      <a:lt1>
        <a:srgbClr val="000099"/>
      </a:lt1>
      <a:dk2>
        <a:srgbClr val="000000"/>
      </a:dk2>
      <a:lt2>
        <a:srgbClr val="808080"/>
      </a:lt2>
      <a:accent1>
        <a:srgbClr val="00CC99"/>
      </a:accent1>
      <a:accent2>
        <a:srgbClr val="FFFFFF"/>
      </a:accent2>
      <a:accent3>
        <a:srgbClr val="AAAACA"/>
      </a:accent3>
      <a:accent4>
        <a:srgbClr val="000000"/>
      </a:accent4>
      <a:accent5>
        <a:srgbClr val="AAE2CA"/>
      </a:accent5>
      <a:accent6>
        <a:srgbClr val="E7E7E7"/>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0000"/>
          </a:lnSpc>
          <a:spcBef>
            <a:spcPct val="50000"/>
          </a:spcBef>
          <a:spcAft>
            <a:spcPct val="0"/>
          </a:spcAft>
          <a:buClrTx/>
          <a:buSzTx/>
          <a:buFontTx/>
          <a:buChar char="•"/>
          <a:tabLst/>
          <a:defRPr kumimoji="0" lang="en-US" sz="2400" b="0" i="0" u="none" strike="noStrike" cap="none" normalizeH="0" baseline="0" smtClean="0">
            <a:ln>
              <a:noFill/>
            </a:ln>
            <a:solidFill>
              <a:schemeClr val="accent2"/>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0000"/>
          </a:lnSpc>
          <a:spcBef>
            <a:spcPct val="50000"/>
          </a:spcBef>
          <a:spcAft>
            <a:spcPct val="0"/>
          </a:spcAft>
          <a:buClrTx/>
          <a:buSzTx/>
          <a:buFontTx/>
          <a:buChar char="•"/>
          <a:tabLst/>
          <a:defRPr kumimoji="0" lang="en-US" sz="2400" b="0" i="0" u="none" strike="noStrike" cap="none" normalizeH="0" baseline="0" smtClean="0">
            <a:ln>
              <a:noFill/>
            </a:ln>
            <a:solidFill>
              <a:schemeClr val="accent2"/>
            </a:solidFill>
            <a:effectLst/>
            <a:latin typeface="Arial"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0000"/>
          </a:lnSpc>
          <a:spcBef>
            <a:spcPct val="50000"/>
          </a:spcBef>
          <a:spcAft>
            <a:spcPct val="0"/>
          </a:spcAft>
          <a:buClrTx/>
          <a:buSzTx/>
          <a:buFontTx/>
          <a:buChar char="•"/>
          <a:tabLst/>
          <a:defRPr kumimoji="0" lang="en-US" sz="2400" b="0" i="0" u="none" strike="noStrike" cap="none" normalizeH="0" baseline="0" smtClean="0">
            <a:ln>
              <a:noFill/>
            </a:ln>
            <a:solidFill>
              <a:schemeClr val="accent2"/>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0000"/>
          </a:lnSpc>
          <a:spcBef>
            <a:spcPct val="50000"/>
          </a:spcBef>
          <a:spcAft>
            <a:spcPct val="0"/>
          </a:spcAft>
          <a:buClrTx/>
          <a:buSzTx/>
          <a:buFontTx/>
          <a:buChar char="•"/>
          <a:tabLst/>
          <a:defRPr kumimoji="0" lang="en-US" sz="2400" b="0" i="0" u="none" strike="noStrike" cap="none" normalizeH="0" baseline="0" smtClean="0">
            <a:ln>
              <a:noFill/>
            </a:ln>
            <a:solidFill>
              <a:schemeClr val="accent2"/>
            </a:solidFill>
            <a:effectLst/>
            <a:latin typeface="Arial"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0000"/>
          </a:lnSpc>
          <a:spcBef>
            <a:spcPct val="50000"/>
          </a:spcBef>
          <a:spcAft>
            <a:spcPct val="0"/>
          </a:spcAft>
          <a:buClrTx/>
          <a:buSzTx/>
          <a:buFontTx/>
          <a:buChar char="•"/>
          <a:tabLst/>
          <a:defRPr kumimoji="0" lang="en-US" sz="2400" b="0" i="0" u="none" strike="noStrike" cap="none" normalizeH="0" baseline="0" smtClean="0">
            <a:ln>
              <a:noFill/>
            </a:ln>
            <a:solidFill>
              <a:schemeClr val="accent2"/>
            </a:solidFill>
            <a:effectLst/>
            <a:latin typeface="Arial"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0000"/>
          </a:lnSpc>
          <a:spcBef>
            <a:spcPct val="50000"/>
          </a:spcBef>
          <a:spcAft>
            <a:spcPct val="0"/>
          </a:spcAft>
          <a:buClrTx/>
          <a:buSzTx/>
          <a:buFontTx/>
          <a:buChar char="•"/>
          <a:tabLst/>
          <a:defRPr kumimoji="0" lang="en-US" sz="2400" b="0" i="0" u="none" strike="noStrike" cap="none" normalizeH="0" baseline="0" smtClean="0">
            <a:ln>
              <a:noFill/>
            </a:ln>
            <a:solidFill>
              <a:schemeClr val="accent2"/>
            </a:solidFill>
            <a:effectLst/>
            <a:latin typeface="Arial"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BasicGlobal</Template>
  <TotalTime>9113</TotalTime>
  <Words>1247</Words>
  <Application>Microsoft Office PowerPoint</Application>
  <PresentationFormat>On-screen Show (4:3)</PresentationFormat>
  <Paragraphs>184</Paragraphs>
  <Slides>19</Slides>
  <Notes>6</Notes>
  <HiddenSlides>0</HiddenSlides>
  <MMClips>1</MMClips>
  <ScaleCrop>false</ScaleCrop>
  <HeadingPairs>
    <vt:vector size="4" baseType="variant">
      <vt:variant>
        <vt:lpstr>Theme</vt:lpstr>
      </vt:variant>
      <vt:variant>
        <vt:i4>10</vt:i4>
      </vt:variant>
      <vt:variant>
        <vt:lpstr>Slide Titles</vt:lpstr>
      </vt:variant>
      <vt:variant>
        <vt:i4>19</vt:i4>
      </vt:variant>
    </vt:vector>
  </HeadingPairs>
  <TitlesOfParts>
    <vt:vector size="29" baseType="lpstr">
      <vt:lpstr>BasicGlobal</vt:lpstr>
      <vt:lpstr>Blank Presentation</vt:lpstr>
      <vt:lpstr>DLJohnson SpWxWk 2004</vt:lpstr>
      <vt:lpstr>15_Office Theme</vt:lpstr>
      <vt:lpstr>4_Blank Presentation</vt:lpstr>
      <vt:lpstr>11_Default Design</vt:lpstr>
      <vt:lpstr>12_Default Design</vt:lpstr>
      <vt:lpstr>15_Default Design</vt:lpstr>
      <vt:lpstr>19_Default Design</vt:lpstr>
      <vt:lpstr>20_Default Design</vt:lpstr>
      <vt:lpstr>Space, Science and Society </vt:lpstr>
      <vt:lpstr>Space, Science and Society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Deep Space Climate Observatory (DSCOVR) Solar Wind Mission Operational Space Weather Data from L1</vt:lpstr>
      <vt:lpstr>PowerPoint Presentation</vt:lpstr>
      <vt:lpstr>PowerPoint Presentation</vt:lpstr>
      <vt:lpstr>PowerPoint Presentation</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Howard Singer</dc:creator>
  <cp:lastModifiedBy>Howard Singer</cp:lastModifiedBy>
  <cp:revision>363</cp:revision>
  <cp:lastPrinted>2013-05-06T04:46:44Z</cp:lastPrinted>
  <dcterms:created xsi:type="dcterms:W3CDTF">2010-06-09T14:57:48Z</dcterms:created>
  <dcterms:modified xsi:type="dcterms:W3CDTF">2013-05-08T01:38:53Z</dcterms:modified>
</cp:coreProperties>
</file>